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59" r:id="rId4"/>
    <p:sldId id="260" r:id="rId5"/>
    <p:sldId id="261" r:id="rId6"/>
    <p:sldId id="264" r:id="rId7"/>
    <p:sldId id="287" r:id="rId8"/>
    <p:sldId id="288" r:id="rId9"/>
    <p:sldId id="262" r:id="rId10"/>
    <p:sldId id="263" r:id="rId11"/>
    <p:sldId id="265" r:id="rId12"/>
    <p:sldId id="266" r:id="rId13"/>
    <p:sldId id="267" r:id="rId14"/>
    <p:sldId id="285" r:id="rId15"/>
    <p:sldId id="286" r:id="rId16"/>
    <p:sldId id="282" r:id="rId17"/>
    <p:sldId id="283" r:id="rId18"/>
    <p:sldId id="284" r:id="rId19"/>
    <p:sldId id="268" r:id="rId20"/>
    <p:sldId id="278" r:id="rId21"/>
    <p:sldId id="275" r:id="rId22"/>
    <p:sldId id="270" r:id="rId23"/>
    <p:sldId id="272" r:id="rId24"/>
    <p:sldId id="271" r:id="rId25"/>
    <p:sldId id="281" r:id="rId26"/>
    <p:sldId id="273" r:id="rId27"/>
    <p:sldId id="274" r:id="rId28"/>
  </p:sldIdLst>
  <p:sldSz cx="9144000" cy="6858000" type="screen4x3"/>
  <p:notesSz cx="6858000" cy="9144000"/>
  <p:defaultTex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012"/>
  </p:normalViewPr>
  <p:slideViewPr>
    <p:cSldViewPr>
      <p:cViewPr>
        <p:scale>
          <a:sx n="82" d="100"/>
          <a:sy n="82" d="100"/>
        </p:scale>
        <p:origin x="2480" y="9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标题幻灯片">
    <p:spTree>
      <p:nvGrpSpPr>
        <p:cNvPr id="1" name=""/>
        <p:cNvGrpSpPr/>
        <p:nvPr/>
      </p:nvGrpSpPr>
      <p:grpSpPr bwMode="auto">
        <a:xfrm>
          <a:off x="0" y="0"/>
          <a:ext cx="0" cy="0"/>
          <a:chOff x="0" y="0"/>
          <a:chExt cx="0" cy="0"/>
        </a:xfrm>
      </p:grpSpPr>
      <p:sp>
        <p:nvSpPr>
          <p:cNvPr id="4" name="标题 1"/>
          <p:cNvSpPr>
            <a:spLocks noGrp="1"/>
          </p:cNvSpPr>
          <p:nvPr>
            <p:ph type="ctrTitle"/>
          </p:nvPr>
        </p:nvSpPr>
        <p:spPr bwMode="auto">
          <a:xfrm>
            <a:off x="685800" y="2130424"/>
            <a:ext cx="7772400" cy="1470024"/>
          </a:xfrm>
        </p:spPr>
        <p:txBody>
          <a:bodyPr/>
          <a:lstStyle/>
          <a:p>
            <a:pPr>
              <a:defRPr/>
            </a:pPr>
            <a:r>
              <a:rPr lang="zh-CN"/>
              <a:t>单击此处编辑母版标题样式</a:t>
            </a:r>
          </a:p>
        </p:txBody>
      </p:sp>
      <p:sp>
        <p:nvSpPr>
          <p:cNvPr id="5" name="副标题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zh-CN"/>
              <a:t>单击此处编辑母版副标题样式</a:t>
            </a:r>
          </a:p>
        </p:txBody>
      </p:sp>
      <p:sp>
        <p:nvSpPr>
          <p:cNvPr id="6" name="日期占位符 3"/>
          <p:cNvSpPr>
            <a:spLocks noGrp="1"/>
          </p:cNvSpPr>
          <p:nvPr>
            <p:ph type="dt" sz="half" idx="10"/>
          </p:nvPr>
        </p:nvSpPr>
        <p:spPr bwMode="auto"/>
        <p:txBody>
          <a:bodyPr/>
          <a:lstStyle/>
          <a:p>
            <a:pPr>
              <a:defRPr/>
            </a:pPr>
            <a:fld id="{530820CF-B880-4189-942D-D702A7CBA730}" type="datetimeFigureOut">
              <a:rPr lang="en-US"/>
              <a:t>8/29/23</a:t>
            </a:fld>
            <a:endParaRPr lang="zh-CN"/>
          </a:p>
        </p:txBody>
      </p:sp>
      <p:sp>
        <p:nvSpPr>
          <p:cNvPr id="7" name="页脚占位符 4"/>
          <p:cNvSpPr>
            <a:spLocks noGrp="1"/>
          </p:cNvSpPr>
          <p:nvPr>
            <p:ph type="ftr" sz="quarter" idx="11"/>
          </p:nvPr>
        </p:nvSpPr>
        <p:spPr bwMode="auto"/>
        <p:txBody>
          <a:bodyPr/>
          <a:lstStyle/>
          <a:p>
            <a:pPr>
              <a:defRPr/>
            </a:pPr>
            <a:endParaRPr lang="zh-CN"/>
          </a:p>
        </p:txBody>
      </p:sp>
      <p:sp>
        <p:nvSpPr>
          <p:cNvPr id="8" name="灯片编号占位符 5"/>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标题和竖排文字">
    <p:spTree>
      <p:nvGrpSpPr>
        <p:cNvPr id="1" name=""/>
        <p:cNvGrpSpPr/>
        <p:nvPr/>
      </p:nvGrpSpPr>
      <p:grpSpPr bwMode="auto">
        <a:xfrm>
          <a:off x="0" y="0"/>
          <a:ext cx="0" cy="0"/>
          <a:chOff x="0" y="0"/>
          <a:chExt cx="0" cy="0"/>
        </a:xfrm>
      </p:grpSpPr>
      <p:sp>
        <p:nvSpPr>
          <p:cNvPr id="4" name="标题 1"/>
          <p:cNvSpPr>
            <a:spLocks noGrp="1"/>
          </p:cNvSpPr>
          <p:nvPr>
            <p:ph type="title"/>
          </p:nvPr>
        </p:nvSpPr>
        <p:spPr bwMode="auto"/>
        <p:txBody>
          <a:bodyPr/>
          <a:lstStyle/>
          <a:p>
            <a:pPr>
              <a:defRPr/>
            </a:pPr>
            <a:r>
              <a:rPr lang="zh-CN"/>
              <a:t>单击此处编辑母版标题样式</a:t>
            </a:r>
          </a:p>
        </p:txBody>
      </p:sp>
      <p:sp>
        <p:nvSpPr>
          <p:cNvPr id="5" name="竖排文字占位符 2"/>
          <p:cNvSpPr>
            <a:spLocks noGrp="1"/>
          </p:cNvSpPr>
          <p:nvPr>
            <p:ph type="body" orient="vert" idx="1"/>
          </p:nvPr>
        </p:nvSpPr>
        <p:spPr bwMode="auto"/>
        <p:txBody>
          <a:bodyPr vert="eaVert"/>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日期占位符 3"/>
          <p:cNvSpPr>
            <a:spLocks noGrp="1"/>
          </p:cNvSpPr>
          <p:nvPr>
            <p:ph type="dt" sz="half" idx="10"/>
          </p:nvPr>
        </p:nvSpPr>
        <p:spPr bwMode="auto"/>
        <p:txBody>
          <a:bodyPr/>
          <a:lstStyle/>
          <a:p>
            <a:pPr>
              <a:defRPr/>
            </a:pPr>
            <a:fld id="{530820CF-B880-4189-942D-D702A7CBA730}" type="datetimeFigureOut">
              <a:rPr lang="en-US"/>
              <a:t>8/29/23</a:t>
            </a:fld>
            <a:endParaRPr lang="zh-CN"/>
          </a:p>
        </p:txBody>
      </p:sp>
      <p:sp>
        <p:nvSpPr>
          <p:cNvPr id="7" name="页脚占位符 4"/>
          <p:cNvSpPr>
            <a:spLocks noGrp="1"/>
          </p:cNvSpPr>
          <p:nvPr>
            <p:ph type="ftr" sz="quarter" idx="11"/>
          </p:nvPr>
        </p:nvSpPr>
        <p:spPr bwMode="auto"/>
        <p:txBody>
          <a:bodyPr/>
          <a:lstStyle/>
          <a:p>
            <a:pPr>
              <a:defRPr/>
            </a:pPr>
            <a:endParaRPr lang="zh-CN"/>
          </a:p>
        </p:txBody>
      </p:sp>
      <p:sp>
        <p:nvSpPr>
          <p:cNvPr id="8" name="灯片编号占位符 5"/>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垂直排列标题与文本">
    <p:spTree>
      <p:nvGrpSpPr>
        <p:cNvPr id="1" name=""/>
        <p:cNvGrpSpPr/>
        <p:nvPr/>
      </p:nvGrpSpPr>
      <p:grpSpPr bwMode="auto">
        <a:xfrm>
          <a:off x="0" y="0"/>
          <a:ext cx="0" cy="0"/>
          <a:chOff x="0" y="0"/>
          <a:chExt cx="0" cy="0"/>
        </a:xfrm>
      </p:grpSpPr>
      <p:sp>
        <p:nvSpPr>
          <p:cNvPr id="4" name="竖排标题 1"/>
          <p:cNvSpPr>
            <a:spLocks noGrp="1"/>
          </p:cNvSpPr>
          <p:nvPr>
            <p:ph type="title" orient="vert"/>
          </p:nvPr>
        </p:nvSpPr>
        <p:spPr bwMode="auto">
          <a:xfrm>
            <a:off x="6629400" y="274637"/>
            <a:ext cx="2057400" cy="5851524"/>
          </a:xfrm>
        </p:spPr>
        <p:txBody>
          <a:bodyPr vert="eaVert"/>
          <a:lstStyle/>
          <a:p>
            <a:pPr>
              <a:defRPr/>
            </a:pPr>
            <a:r>
              <a:rPr lang="zh-CN"/>
              <a:t>单击此处编辑母版标题样式</a:t>
            </a:r>
          </a:p>
        </p:txBody>
      </p:sp>
      <p:sp>
        <p:nvSpPr>
          <p:cNvPr id="5" name="竖排文字占位符 2"/>
          <p:cNvSpPr>
            <a:spLocks noGrp="1"/>
          </p:cNvSpPr>
          <p:nvPr>
            <p:ph type="body" orient="vert" idx="1"/>
          </p:nvPr>
        </p:nvSpPr>
        <p:spPr bwMode="auto">
          <a:xfrm>
            <a:off x="457200" y="274637"/>
            <a:ext cx="6019799" cy="5851524"/>
          </a:xfrm>
        </p:spPr>
        <p:txBody>
          <a:bodyPr vert="eaVert"/>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日期占位符 3"/>
          <p:cNvSpPr>
            <a:spLocks noGrp="1"/>
          </p:cNvSpPr>
          <p:nvPr>
            <p:ph type="dt" sz="half" idx="10"/>
          </p:nvPr>
        </p:nvSpPr>
        <p:spPr bwMode="auto"/>
        <p:txBody>
          <a:bodyPr/>
          <a:lstStyle/>
          <a:p>
            <a:pPr>
              <a:defRPr/>
            </a:pPr>
            <a:fld id="{530820CF-B880-4189-942D-D702A7CBA730}" type="datetimeFigureOut">
              <a:rPr lang="en-US"/>
              <a:t>8/29/23</a:t>
            </a:fld>
            <a:endParaRPr lang="zh-CN"/>
          </a:p>
        </p:txBody>
      </p:sp>
      <p:sp>
        <p:nvSpPr>
          <p:cNvPr id="7" name="页脚占位符 4"/>
          <p:cNvSpPr>
            <a:spLocks noGrp="1"/>
          </p:cNvSpPr>
          <p:nvPr>
            <p:ph type="ftr" sz="quarter" idx="11"/>
          </p:nvPr>
        </p:nvSpPr>
        <p:spPr bwMode="auto"/>
        <p:txBody>
          <a:bodyPr/>
          <a:lstStyle/>
          <a:p>
            <a:pPr>
              <a:defRPr/>
            </a:pPr>
            <a:endParaRPr lang="zh-CN"/>
          </a:p>
        </p:txBody>
      </p:sp>
      <p:sp>
        <p:nvSpPr>
          <p:cNvPr id="8" name="灯片编号占位符 5"/>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标题和内容">
    <p:spTree>
      <p:nvGrpSpPr>
        <p:cNvPr id="1" name=""/>
        <p:cNvGrpSpPr/>
        <p:nvPr/>
      </p:nvGrpSpPr>
      <p:grpSpPr bwMode="auto">
        <a:xfrm>
          <a:off x="0" y="0"/>
          <a:ext cx="0" cy="0"/>
          <a:chOff x="0" y="0"/>
          <a:chExt cx="0" cy="0"/>
        </a:xfrm>
      </p:grpSpPr>
      <p:sp>
        <p:nvSpPr>
          <p:cNvPr id="4" name="标题 1"/>
          <p:cNvSpPr>
            <a:spLocks noGrp="1"/>
          </p:cNvSpPr>
          <p:nvPr>
            <p:ph type="title"/>
          </p:nvPr>
        </p:nvSpPr>
        <p:spPr bwMode="auto"/>
        <p:txBody>
          <a:bodyPr/>
          <a:lstStyle/>
          <a:p>
            <a:pPr>
              <a:defRPr/>
            </a:pPr>
            <a:r>
              <a:rPr lang="zh-CN"/>
              <a:t>单击此处编辑母版标题样式</a:t>
            </a:r>
          </a:p>
        </p:txBody>
      </p:sp>
      <p:sp>
        <p:nvSpPr>
          <p:cNvPr id="5" name="内容占位符 2"/>
          <p:cNvSpPr>
            <a:spLocks noGrp="1"/>
          </p:cNvSpPr>
          <p:nvPr>
            <p:ph idx="1"/>
          </p:nvPr>
        </p:nvSpPr>
        <p:spPr bwMode="auto"/>
        <p:txBody>
          <a:body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日期占位符 3"/>
          <p:cNvSpPr>
            <a:spLocks noGrp="1"/>
          </p:cNvSpPr>
          <p:nvPr>
            <p:ph type="dt" sz="half" idx="10"/>
          </p:nvPr>
        </p:nvSpPr>
        <p:spPr bwMode="auto"/>
        <p:txBody>
          <a:bodyPr/>
          <a:lstStyle/>
          <a:p>
            <a:pPr>
              <a:defRPr/>
            </a:pPr>
            <a:fld id="{530820CF-B880-4189-942D-D702A7CBA730}" type="datetimeFigureOut">
              <a:rPr lang="en-US"/>
              <a:t>8/29/23</a:t>
            </a:fld>
            <a:endParaRPr lang="zh-CN"/>
          </a:p>
        </p:txBody>
      </p:sp>
      <p:sp>
        <p:nvSpPr>
          <p:cNvPr id="7" name="页脚占位符 4"/>
          <p:cNvSpPr>
            <a:spLocks noGrp="1"/>
          </p:cNvSpPr>
          <p:nvPr>
            <p:ph type="ftr" sz="quarter" idx="11"/>
          </p:nvPr>
        </p:nvSpPr>
        <p:spPr bwMode="auto"/>
        <p:txBody>
          <a:bodyPr/>
          <a:lstStyle/>
          <a:p>
            <a:pPr>
              <a:defRPr/>
            </a:pPr>
            <a:endParaRPr lang="zh-CN"/>
          </a:p>
        </p:txBody>
      </p:sp>
      <p:sp>
        <p:nvSpPr>
          <p:cNvPr id="8" name="灯片编号占位符 5"/>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节标题">
    <p:spTree>
      <p:nvGrpSpPr>
        <p:cNvPr id="1" name=""/>
        <p:cNvGrpSpPr/>
        <p:nvPr/>
      </p:nvGrpSpPr>
      <p:grpSpPr bwMode="auto">
        <a:xfrm>
          <a:off x="0" y="0"/>
          <a:ext cx="0" cy="0"/>
          <a:chOff x="0" y="0"/>
          <a:chExt cx="0" cy="0"/>
        </a:xfrm>
      </p:grpSpPr>
      <p:sp>
        <p:nvSpPr>
          <p:cNvPr id="4" name="标题 1"/>
          <p:cNvSpPr>
            <a:spLocks noGrp="1"/>
          </p:cNvSpPr>
          <p:nvPr>
            <p:ph type="title"/>
          </p:nvPr>
        </p:nvSpPr>
        <p:spPr bwMode="auto">
          <a:xfrm>
            <a:off x="722313" y="4406899"/>
            <a:ext cx="7772400" cy="1362074"/>
          </a:xfrm>
        </p:spPr>
        <p:txBody>
          <a:bodyPr anchor="t"/>
          <a:lstStyle>
            <a:lvl1pPr algn="l">
              <a:defRPr sz="4000" b="1" cap="all"/>
            </a:lvl1pPr>
          </a:lstStyle>
          <a:p>
            <a:pPr>
              <a:defRPr/>
            </a:pPr>
            <a:r>
              <a:rPr lang="zh-CN"/>
              <a:t>单击此处编辑母版标题样式</a:t>
            </a:r>
          </a:p>
        </p:txBody>
      </p:sp>
      <p:sp>
        <p:nvSpPr>
          <p:cNvPr id="5" name="文本占位符 2"/>
          <p:cNvSpPr>
            <a:spLocks noGrp="1"/>
          </p:cNvSpPr>
          <p:nvPr>
            <p:ph type="body" idx="1"/>
          </p:nvPr>
        </p:nvSpPr>
        <p:spPr bwMode="auto">
          <a:xfrm>
            <a:off x="722313" y="2906712"/>
            <a:ext cx="7772400" cy="150018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zh-CN"/>
              <a:t>单击此处编辑母版文本样式</a:t>
            </a:r>
          </a:p>
        </p:txBody>
      </p:sp>
      <p:sp>
        <p:nvSpPr>
          <p:cNvPr id="6" name="日期占位符 3"/>
          <p:cNvSpPr>
            <a:spLocks noGrp="1"/>
          </p:cNvSpPr>
          <p:nvPr>
            <p:ph type="dt" sz="half" idx="10"/>
          </p:nvPr>
        </p:nvSpPr>
        <p:spPr bwMode="auto"/>
        <p:txBody>
          <a:bodyPr/>
          <a:lstStyle/>
          <a:p>
            <a:pPr>
              <a:defRPr/>
            </a:pPr>
            <a:fld id="{530820CF-B880-4189-942D-D702A7CBA730}" type="datetimeFigureOut">
              <a:rPr lang="en-US"/>
              <a:t>8/29/23</a:t>
            </a:fld>
            <a:endParaRPr lang="zh-CN"/>
          </a:p>
        </p:txBody>
      </p:sp>
      <p:sp>
        <p:nvSpPr>
          <p:cNvPr id="7" name="页脚占位符 4"/>
          <p:cNvSpPr>
            <a:spLocks noGrp="1"/>
          </p:cNvSpPr>
          <p:nvPr>
            <p:ph type="ftr" sz="quarter" idx="11"/>
          </p:nvPr>
        </p:nvSpPr>
        <p:spPr bwMode="auto"/>
        <p:txBody>
          <a:bodyPr/>
          <a:lstStyle/>
          <a:p>
            <a:pPr>
              <a:defRPr/>
            </a:pPr>
            <a:endParaRPr lang="zh-CN"/>
          </a:p>
        </p:txBody>
      </p:sp>
      <p:sp>
        <p:nvSpPr>
          <p:cNvPr id="8" name="灯片编号占位符 5"/>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两栏内容">
    <p:spTree>
      <p:nvGrpSpPr>
        <p:cNvPr id="1" name=""/>
        <p:cNvGrpSpPr/>
        <p:nvPr/>
      </p:nvGrpSpPr>
      <p:grpSpPr bwMode="auto">
        <a:xfrm>
          <a:off x="0" y="0"/>
          <a:ext cx="0" cy="0"/>
          <a:chOff x="0" y="0"/>
          <a:chExt cx="0" cy="0"/>
        </a:xfrm>
      </p:grpSpPr>
      <p:sp>
        <p:nvSpPr>
          <p:cNvPr id="4" name="标题 1"/>
          <p:cNvSpPr>
            <a:spLocks noGrp="1"/>
          </p:cNvSpPr>
          <p:nvPr>
            <p:ph type="title"/>
          </p:nvPr>
        </p:nvSpPr>
        <p:spPr bwMode="auto"/>
        <p:txBody>
          <a:bodyPr/>
          <a:lstStyle/>
          <a:p>
            <a:pPr>
              <a:defRPr/>
            </a:pPr>
            <a:r>
              <a:rPr lang="zh-CN"/>
              <a:t>单击此处编辑母版标题样式</a:t>
            </a:r>
          </a:p>
        </p:txBody>
      </p:sp>
      <p:sp>
        <p:nvSpPr>
          <p:cNvPr id="5" name="内容占位符 2"/>
          <p:cNvSpPr>
            <a:spLocks noGrp="1"/>
          </p:cNvSpPr>
          <p:nvPr>
            <p:ph sz="half" idx="1"/>
          </p:nvPr>
        </p:nvSpPr>
        <p:spPr bwMode="auto">
          <a:xfrm>
            <a:off x="457200" y="1600200"/>
            <a:ext cx="4038598"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内容占位符 3"/>
          <p:cNvSpPr>
            <a:spLocks noGrp="1"/>
          </p:cNvSpPr>
          <p:nvPr>
            <p:ph sz="half" idx="2"/>
          </p:nvPr>
        </p:nvSpPr>
        <p:spPr bwMode="auto">
          <a:xfrm>
            <a:off x="4648199" y="1600200"/>
            <a:ext cx="4038598"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7" name="日期占位符 4"/>
          <p:cNvSpPr>
            <a:spLocks noGrp="1"/>
          </p:cNvSpPr>
          <p:nvPr>
            <p:ph type="dt" sz="half" idx="10"/>
          </p:nvPr>
        </p:nvSpPr>
        <p:spPr bwMode="auto"/>
        <p:txBody>
          <a:bodyPr/>
          <a:lstStyle/>
          <a:p>
            <a:pPr>
              <a:defRPr/>
            </a:pPr>
            <a:fld id="{530820CF-B880-4189-942D-D702A7CBA730}" type="datetimeFigureOut">
              <a:rPr lang="en-US"/>
              <a:t>8/29/23</a:t>
            </a:fld>
            <a:endParaRPr lang="zh-CN"/>
          </a:p>
        </p:txBody>
      </p:sp>
      <p:sp>
        <p:nvSpPr>
          <p:cNvPr id="8" name="页脚占位符 5"/>
          <p:cNvSpPr>
            <a:spLocks noGrp="1"/>
          </p:cNvSpPr>
          <p:nvPr>
            <p:ph type="ftr" sz="quarter" idx="11"/>
          </p:nvPr>
        </p:nvSpPr>
        <p:spPr bwMode="auto"/>
        <p:txBody>
          <a:bodyPr/>
          <a:lstStyle/>
          <a:p>
            <a:pPr>
              <a:defRPr/>
            </a:pPr>
            <a:endParaRPr lang="zh-CN"/>
          </a:p>
        </p:txBody>
      </p:sp>
      <p:sp>
        <p:nvSpPr>
          <p:cNvPr id="9" name="灯片编号占位符 6"/>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比较">
    <p:spTree>
      <p:nvGrpSpPr>
        <p:cNvPr id="1" name=""/>
        <p:cNvGrpSpPr/>
        <p:nvPr/>
      </p:nvGrpSpPr>
      <p:grpSpPr bwMode="auto">
        <a:xfrm>
          <a:off x="0" y="0"/>
          <a:ext cx="0" cy="0"/>
          <a:chOff x="0" y="0"/>
          <a:chExt cx="0" cy="0"/>
        </a:xfrm>
      </p:grpSpPr>
      <p:sp>
        <p:nvSpPr>
          <p:cNvPr id="4" name="标题 1"/>
          <p:cNvSpPr>
            <a:spLocks noGrp="1"/>
          </p:cNvSpPr>
          <p:nvPr>
            <p:ph type="title"/>
          </p:nvPr>
        </p:nvSpPr>
        <p:spPr bwMode="auto"/>
        <p:txBody>
          <a:bodyPr/>
          <a:lstStyle>
            <a:lvl1pPr>
              <a:defRPr/>
            </a:lvl1pPr>
          </a:lstStyle>
          <a:p>
            <a:pPr>
              <a:defRPr/>
            </a:pPr>
            <a:r>
              <a:rPr lang="zh-CN"/>
              <a:t>单击此处编辑母版标题样式</a:t>
            </a:r>
          </a:p>
        </p:txBody>
      </p:sp>
      <p:sp>
        <p:nvSpPr>
          <p:cNvPr id="5" name="文本占位符 2"/>
          <p:cNvSpPr>
            <a:spLocks noGrp="1"/>
          </p:cNvSpPr>
          <p:nvPr>
            <p:ph type="body" idx="1"/>
          </p:nvPr>
        </p:nvSpPr>
        <p:spPr bwMode="auto">
          <a:xfrm>
            <a:off x="457200" y="1535112"/>
            <a:ext cx="4040187" cy="6397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单击此处编辑母版文本样式</a:t>
            </a:r>
          </a:p>
        </p:txBody>
      </p:sp>
      <p:sp>
        <p:nvSpPr>
          <p:cNvPr id="6" name="内容占位符 3"/>
          <p:cNvSpPr>
            <a:spLocks noGrp="1"/>
          </p:cNvSpPr>
          <p:nvPr>
            <p:ph sz="half" idx="2"/>
          </p:nvPr>
        </p:nvSpPr>
        <p:spPr bwMode="auto">
          <a:xfrm>
            <a:off x="457200" y="2174874"/>
            <a:ext cx="404018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7" name="文本占位符 4"/>
          <p:cNvSpPr>
            <a:spLocks noGrp="1"/>
          </p:cNvSpPr>
          <p:nvPr>
            <p:ph type="body" sz="quarter" idx="3"/>
          </p:nvPr>
        </p:nvSpPr>
        <p:spPr bwMode="auto">
          <a:xfrm>
            <a:off x="4645024" y="1535112"/>
            <a:ext cx="4041774" cy="6397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单击此处编辑母版文本样式</a:t>
            </a:r>
          </a:p>
        </p:txBody>
      </p:sp>
      <p:sp>
        <p:nvSpPr>
          <p:cNvPr id="8" name="内容占位符 5"/>
          <p:cNvSpPr>
            <a:spLocks noGrp="1"/>
          </p:cNvSpPr>
          <p:nvPr>
            <p:ph sz="quarter" idx="4"/>
          </p:nvPr>
        </p:nvSpPr>
        <p:spPr bwMode="auto">
          <a:xfrm>
            <a:off x="4645024" y="2174874"/>
            <a:ext cx="404177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9" name="日期占位符 6"/>
          <p:cNvSpPr>
            <a:spLocks noGrp="1"/>
          </p:cNvSpPr>
          <p:nvPr>
            <p:ph type="dt" sz="half" idx="10"/>
          </p:nvPr>
        </p:nvSpPr>
        <p:spPr bwMode="auto"/>
        <p:txBody>
          <a:bodyPr/>
          <a:lstStyle/>
          <a:p>
            <a:pPr>
              <a:defRPr/>
            </a:pPr>
            <a:fld id="{530820CF-B880-4189-942D-D702A7CBA730}" type="datetimeFigureOut">
              <a:rPr lang="en-US"/>
              <a:t>8/29/23</a:t>
            </a:fld>
            <a:endParaRPr lang="zh-CN"/>
          </a:p>
        </p:txBody>
      </p:sp>
      <p:sp>
        <p:nvSpPr>
          <p:cNvPr id="10" name="页脚占位符 7"/>
          <p:cNvSpPr>
            <a:spLocks noGrp="1"/>
          </p:cNvSpPr>
          <p:nvPr>
            <p:ph type="ftr" sz="quarter" idx="11"/>
          </p:nvPr>
        </p:nvSpPr>
        <p:spPr bwMode="auto"/>
        <p:txBody>
          <a:bodyPr/>
          <a:lstStyle/>
          <a:p>
            <a:pPr>
              <a:defRPr/>
            </a:pPr>
            <a:endParaRPr lang="zh-CN"/>
          </a:p>
        </p:txBody>
      </p:sp>
      <p:sp>
        <p:nvSpPr>
          <p:cNvPr id="11" name="灯片编号占位符 8"/>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仅标题">
    <p:spTree>
      <p:nvGrpSpPr>
        <p:cNvPr id="1" name=""/>
        <p:cNvGrpSpPr/>
        <p:nvPr/>
      </p:nvGrpSpPr>
      <p:grpSpPr bwMode="auto">
        <a:xfrm>
          <a:off x="0" y="0"/>
          <a:ext cx="0" cy="0"/>
          <a:chOff x="0" y="0"/>
          <a:chExt cx="0" cy="0"/>
        </a:xfrm>
      </p:grpSpPr>
      <p:sp>
        <p:nvSpPr>
          <p:cNvPr id="4" name="标题 1"/>
          <p:cNvSpPr>
            <a:spLocks noGrp="1"/>
          </p:cNvSpPr>
          <p:nvPr>
            <p:ph type="title"/>
          </p:nvPr>
        </p:nvSpPr>
        <p:spPr bwMode="auto"/>
        <p:txBody>
          <a:bodyPr/>
          <a:lstStyle/>
          <a:p>
            <a:pPr>
              <a:defRPr/>
            </a:pPr>
            <a:r>
              <a:rPr lang="zh-CN"/>
              <a:t>单击此处编辑母版标题样式</a:t>
            </a:r>
          </a:p>
        </p:txBody>
      </p:sp>
      <p:sp>
        <p:nvSpPr>
          <p:cNvPr id="5" name="日期占位符 2"/>
          <p:cNvSpPr>
            <a:spLocks noGrp="1"/>
          </p:cNvSpPr>
          <p:nvPr>
            <p:ph type="dt" sz="half" idx="10"/>
          </p:nvPr>
        </p:nvSpPr>
        <p:spPr bwMode="auto"/>
        <p:txBody>
          <a:bodyPr/>
          <a:lstStyle/>
          <a:p>
            <a:pPr>
              <a:defRPr/>
            </a:pPr>
            <a:fld id="{530820CF-B880-4189-942D-D702A7CBA730}" type="datetimeFigureOut">
              <a:rPr lang="en-US"/>
              <a:t>8/29/23</a:t>
            </a:fld>
            <a:endParaRPr lang="zh-CN"/>
          </a:p>
        </p:txBody>
      </p:sp>
      <p:sp>
        <p:nvSpPr>
          <p:cNvPr id="6" name="页脚占位符 3"/>
          <p:cNvSpPr>
            <a:spLocks noGrp="1"/>
          </p:cNvSpPr>
          <p:nvPr>
            <p:ph type="ftr" sz="quarter" idx="11"/>
          </p:nvPr>
        </p:nvSpPr>
        <p:spPr bwMode="auto"/>
        <p:txBody>
          <a:bodyPr/>
          <a:lstStyle/>
          <a:p>
            <a:pPr>
              <a:defRPr/>
            </a:pPr>
            <a:endParaRPr lang="zh-CN"/>
          </a:p>
        </p:txBody>
      </p:sp>
      <p:sp>
        <p:nvSpPr>
          <p:cNvPr id="7" name="灯片编号占位符 4"/>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空白">
    <p:spTree>
      <p:nvGrpSpPr>
        <p:cNvPr id="1" name=""/>
        <p:cNvGrpSpPr/>
        <p:nvPr/>
      </p:nvGrpSpPr>
      <p:grpSpPr bwMode="auto">
        <a:xfrm>
          <a:off x="0" y="0"/>
          <a:ext cx="0" cy="0"/>
          <a:chOff x="0" y="0"/>
          <a:chExt cx="0" cy="0"/>
        </a:xfrm>
      </p:grpSpPr>
      <p:sp>
        <p:nvSpPr>
          <p:cNvPr id="4" name="日期占位符 1"/>
          <p:cNvSpPr>
            <a:spLocks noGrp="1"/>
          </p:cNvSpPr>
          <p:nvPr>
            <p:ph type="dt" sz="half" idx="10"/>
          </p:nvPr>
        </p:nvSpPr>
        <p:spPr bwMode="auto"/>
        <p:txBody>
          <a:bodyPr/>
          <a:lstStyle/>
          <a:p>
            <a:pPr>
              <a:defRPr/>
            </a:pPr>
            <a:fld id="{530820CF-B880-4189-942D-D702A7CBA730}" type="datetimeFigureOut">
              <a:rPr lang="en-US"/>
              <a:t>8/29/23</a:t>
            </a:fld>
            <a:endParaRPr lang="zh-CN"/>
          </a:p>
        </p:txBody>
      </p:sp>
      <p:sp>
        <p:nvSpPr>
          <p:cNvPr id="5" name="页脚占位符 2"/>
          <p:cNvSpPr>
            <a:spLocks noGrp="1"/>
          </p:cNvSpPr>
          <p:nvPr>
            <p:ph type="ftr" sz="quarter" idx="11"/>
          </p:nvPr>
        </p:nvSpPr>
        <p:spPr bwMode="auto"/>
        <p:txBody>
          <a:bodyPr/>
          <a:lstStyle/>
          <a:p>
            <a:pPr>
              <a:defRPr/>
            </a:pPr>
            <a:endParaRPr lang="zh-CN"/>
          </a:p>
        </p:txBody>
      </p:sp>
      <p:sp>
        <p:nvSpPr>
          <p:cNvPr id="6" name="灯片编号占位符 3"/>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内容与标题">
    <p:spTree>
      <p:nvGrpSpPr>
        <p:cNvPr id="1" name=""/>
        <p:cNvGrpSpPr/>
        <p:nvPr/>
      </p:nvGrpSpPr>
      <p:grpSpPr bwMode="auto">
        <a:xfrm>
          <a:off x="0" y="0"/>
          <a:ext cx="0" cy="0"/>
          <a:chOff x="0" y="0"/>
          <a:chExt cx="0" cy="0"/>
        </a:xfrm>
      </p:grpSpPr>
      <p:sp>
        <p:nvSpPr>
          <p:cNvPr id="4" name="标题 1"/>
          <p:cNvSpPr>
            <a:spLocks noGrp="1"/>
          </p:cNvSpPr>
          <p:nvPr>
            <p:ph type="title"/>
          </p:nvPr>
        </p:nvSpPr>
        <p:spPr bwMode="auto">
          <a:xfrm>
            <a:off x="457200" y="273049"/>
            <a:ext cx="3008313" cy="1162049"/>
          </a:xfrm>
        </p:spPr>
        <p:txBody>
          <a:bodyPr anchor="b"/>
          <a:lstStyle>
            <a:lvl1pPr algn="l">
              <a:defRPr sz="2000" b="1"/>
            </a:lvl1pPr>
          </a:lstStyle>
          <a:p>
            <a:pPr>
              <a:defRPr/>
            </a:pPr>
            <a:r>
              <a:rPr lang="zh-CN"/>
              <a:t>单击此处编辑母版标题样式</a:t>
            </a:r>
          </a:p>
        </p:txBody>
      </p:sp>
      <p:sp>
        <p:nvSpPr>
          <p:cNvPr id="5" name="内容占位符 2"/>
          <p:cNvSpPr>
            <a:spLocks noGrp="1"/>
          </p:cNvSpPr>
          <p:nvPr>
            <p:ph idx="1"/>
          </p:nvPr>
        </p:nvSpPr>
        <p:spPr bwMode="auto">
          <a:xfrm>
            <a:off x="3575049" y="273049"/>
            <a:ext cx="5111749" cy="58531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文本占位符 3"/>
          <p:cNvSpPr>
            <a:spLocks noGrp="1"/>
          </p:cNvSpPr>
          <p:nvPr>
            <p:ph type="body" sz="half" idx="2"/>
          </p:nvPr>
        </p:nvSpPr>
        <p:spPr bwMode="auto">
          <a:xfrm>
            <a:off x="457200" y="1435099"/>
            <a:ext cx="3008313" cy="46910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zh-CN"/>
              <a:t>单击此处编辑母版文本样式</a:t>
            </a:r>
          </a:p>
        </p:txBody>
      </p:sp>
      <p:sp>
        <p:nvSpPr>
          <p:cNvPr id="7" name="日期占位符 4"/>
          <p:cNvSpPr>
            <a:spLocks noGrp="1"/>
          </p:cNvSpPr>
          <p:nvPr>
            <p:ph type="dt" sz="half" idx="10"/>
          </p:nvPr>
        </p:nvSpPr>
        <p:spPr bwMode="auto"/>
        <p:txBody>
          <a:bodyPr/>
          <a:lstStyle/>
          <a:p>
            <a:pPr>
              <a:defRPr/>
            </a:pPr>
            <a:fld id="{530820CF-B880-4189-942D-D702A7CBA730}" type="datetimeFigureOut">
              <a:rPr lang="en-US"/>
              <a:t>8/29/23</a:t>
            </a:fld>
            <a:endParaRPr lang="zh-CN"/>
          </a:p>
        </p:txBody>
      </p:sp>
      <p:sp>
        <p:nvSpPr>
          <p:cNvPr id="8" name="页脚占位符 5"/>
          <p:cNvSpPr>
            <a:spLocks noGrp="1"/>
          </p:cNvSpPr>
          <p:nvPr>
            <p:ph type="ftr" sz="quarter" idx="11"/>
          </p:nvPr>
        </p:nvSpPr>
        <p:spPr bwMode="auto"/>
        <p:txBody>
          <a:bodyPr/>
          <a:lstStyle/>
          <a:p>
            <a:pPr>
              <a:defRPr/>
            </a:pPr>
            <a:endParaRPr lang="zh-CN"/>
          </a:p>
        </p:txBody>
      </p:sp>
      <p:sp>
        <p:nvSpPr>
          <p:cNvPr id="9" name="灯片编号占位符 6"/>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图片与标题">
    <p:spTree>
      <p:nvGrpSpPr>
        <p:cNvPr id="1" name=""/>
        <p:cNvGrpSpPr/>
        <p:nvPr/>
      </p:nvGrpSpPr>
      <p:grpSpPr bwMode="auto">
        <a:xfrm>
          <a:off x="0" y="0"/>
          <a:ext cx="0" cy="0"/>
          <a:chOff x="0" y="0"/>
          <a:chExt cx="0" cy="0"/>
        </a:xfrm>
      </p:grpSpPr>
      <p:sp>
        <p:nvSpPr>
          <p:cNvPr id="4" name="标题 1"/>
          <p:cNvSpPr>
            <a:spLocks noGrp="1"/>
          </p:cNvSpPr>
          <p:nvPr>
            <p:ph type="title"/>
          </p:nvPr>
        </p:nvSpPr>
        <p:spPr bwMode="auto">
          <a:xfrm>
            <a:off x="1792287" y="4800600"/>
            <a:ext cx="5486400" cy="566737"/>
          </a:xfrm>
        </p:spPr>
        <p:txBody>
          <a:bodyPr anchor="b"/>
          <a:lstStyle>
            <a:lvl1pPr algn="l">
              <a:defRPr sz="2000" b="1"/>
            </a:lvl1pPr>
          </a:lstStyle>
          <a:p>
            <a:pPr>
              <a:defRPr/>
            </a:pPr>
            <a:r>
              <a:rPr lang="zh-CN"/>
              <a:t>单击此处编辑母版标题样式</a:t>
            </a:r>
          </a:p>
        </p:txBody>
      </p:sp>
      <p:sp>
        <p:nvSpPr>
          <p:cNvPr id="5" name="图片占位符 2"/>
          <p:cNvSpPr>
            <a:spLocks noGrp="1"/>
          </p:cNvSpPr>
          <p:nvPr>
            <p:ph type="pic" idx="1"/>
          </p:nvPr>
        </p:nvSpPr>
        <p:spPr bwMode="auto">
          <a:xfrm>
            <a:off x="1792287" y="612774"/>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zh-CN"/>
          </a:p>
        </p:txBody>
      </p:sp>
      <p:sp>
        <p:nvSpPr>
          <p:cNvPr id="6" name="文本占位符 3"/>
          <p:cNvSpPr>
            <a:spLocks noGrp="1"/>
          </p:cNvSpPr>
          <p:nvPr>
            <p:ph type="body" sz="half" idx="2"/>
          </p:nvPr>
        </p:nvSpPr>
        <p:spPr bwMode="auto">
          <a:xfrm>
            <a:off x="1792287" y="5367337"/>
            <a:ext cx="5486400" cy="8048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zh-CN"/>
              <a:t>单击此处编辑母版文本样式</a:t>
            </a:r>
          </a:p>
        </p:txBody>
      </p:sp>
      <p:sp>
        <p:nvSpPr>
          <p:cNvPr id="7" name="日期占位符 4"/>
          <p:cNvSpPr>
            <a:spLocks noGrp="1"/>
          </p:cNvSpPr>
          <p:nvPr>
            <p:ph type="dt" sz="half" idx="10"/>
          </p:nvPr>
        </p:nvSpPr>
        <p:spPr bwMode="auto"/>
        <p:txBody>
          <a:bodyPr/>
          <a:lstStyle/>
          <a:p>
            <a:pPr>
              <a:defRPr/>
            </a:pPr>
            <a:fld id="{530820CF-B880-4189-942D-D702A7CBA730}" type="datetimeFigureOut">
              <a:rPr lang="en-US"/>
              <a:t>8/29/23</a:t>
            </a:fld>
            <a:endParaRPr lang="zh-CN"/>
          </a:p>
        </p:txBody>
      </p:sp>
      <p:sp>
        <p:nvSpPr>
          <p:cNvPr id="8" name="页脚占位符 5"/>
          <p:cNvSpPr>
            <a:spLocks noGrp="1"/>
          </p:cNvSpPr>
          <p:nvPr>
            <p:ph type="ftr" sz="quarter" idx="11"/>
          </p:nvPr>
        </p:nvSpPr>
        <p:spPr bwMode="auto"/>
        <p:txBody>
          <a:bodyPr/>
          <a:lstStyle/>
          <a:p>
            <a:pPr>
              <a:defRPr/>
            </a:pPr>
            <a:endParaRPr lang="zh-CN"/>
          </a:p>
        </p:txBody>
      </p:sp>
      <p:sp>
        <p:nvSpPr>
          <p:cNvPr id="9" name="灯片编号占位符 6"/>
          <p:cNvSpPr>
            <a:spLocks noGrp="1"/>
          </p:cNvSpPr>
          <p:nvPr>
            <p:ph type="sldNum" sz="quarter" idx="12"/>
          </p:nvPr>
        </p:nvSpPr>
        <p:spPr bwMode="auto"/>
        <p:txBody>
          <a:bodyPr/>
          <a:lstStyle/>
          <a:p>
            <a:pPr>
              <a:defRPr/>
            </a:pPr>
            <a:fld id="{0C913308-F349-4B6D-A68A-DD1791B4A57B}" type="slidenum">
              <a:rPr/>
              <a:t>‹#›</a:t>
            </a:fld>
            <a:endParaRPr lang="zh-CN"/>
          </a:p>
        </p:txBody>
      </p:sp>
    </p:spTree>
  </p:cSld>
  <p:clrMapOvr>
    <a:masterClrMapping/>
  </p:clrMapOvr>
  <p:hf/>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标题占位符 1"/>
          <p:cNvSpPr>
            <a:spLocks noGrp="1"/>
          </p:cNvSpPr>
          <p:nvPr>
            <p:ph type="title"/>
          </p:nvPr>
        </p:nvSpPr>
        <p:spPr bwMode="auto">
          <a:xfrm>
            <a:off x="457200" y="274637"/>
            <a:ext cx="8229600" cy="1143000"/>
          </a:xfrm>
          <a:prstGeom prst="rect">
            <a:avLst/>
          </a:prstGeom>
        </p:spPr>
        <p:txBody>
          <a:bodyPr vert="horz" lIns="91440" tIns="45720" rIns="91440" bIns="45720" rtlCol="0" anchor="ctr">
            <a:normAutofit/>
          </a:bodyPr>
          <a:lstStyle/>
          <a:p>
            <a:pPr>
              <a:defRPr/>
            </a:pPr>
            <a:r>
              <a:rPr lang="zh-CN"/>
              <a:t>单击此处编辑母版标题样式</a:t>
            </a:r>
          </a:p>
        </p:txBody>
      </p:sp>
      <p:sp>
        <p:nvSpPr>
          <p:cNvPr id="5" name="文本占位符 2"/>
          <p:cNvSpPr>
            <a:spLocks noGrp="1"/>
          </p:cNvSpPr>
          <p:nvPr>
            <p:ph type="body" idx="1"/>
          </p:nvPr>
        </p:nvSpPr>
        <p:spPr bwMode="auto">
          <a:xfrm>
            <a:off x="457200" y="1600200"/>
            <a:ext cx="8229600" cy="4525962"/>
          </a:xfrm>
          <a:prstGeom prst="rect">
            <a:avLst/>
          </a:prstGeom>
        </p:spPr>
        <p:txBody>
          <a:bodyPr vert="horz" lIns="91440" tIns="45720" rIns="91440" bIns="45720" rtlCol="0">
            <a:normAutofit/>
          </a:bodyPr>
          <a:lstStyle/>
          <a:p>
            <a:pPr lvl="0">
              <a:defRPr/>
            </a:pPr>
            <a:r>
              <a:rPr lang="zh-CN"/>
              <a:t>单击此处编辑母版文本样式</a:t>
            </a:r>
          </a:p>
          <a:p>
            <a:pPr lvl="1">
              <a:defRPr/>
            </a:pPr>
            <a:r>
              <a:rPr lang="zh-CN"/>
              <a:t>第二级</a:t>
            </a:r>
          </a:p>
          <a:p>
            <a:pPr lvl="2">
              <a:defRPr/>
            </a:pPr>
            <a:r>
              <a:rPr lang="zh-CN"/>
              <a:t>第三级</a:t>
            </a:r>
          </a:p>
          <a:p>
            <a:pPr lvl="3">
              <a:defRPr/>
            </a:pPr>
            <a:r>
              <a:rPr lang="zh-CN"/>
              <a:t>第四级</a:t>
            </a:r>
          </a:p>
          <a:p>
            <a:pPr lvl="4">
              <a:defRPr/>
            </a:pPr>
            <a:r>
              <a:rPr lang="zh-CN"/>
              <a:t>第五级</a:t>
            </a:r>
          </a:p>
        </p:txBody>
      </p:sp>
      <p:sp>
        <p:nvSpPr>
          <p:cNvPr id="6" name="日期占位符 3"/>
          <p:cNvSpPr>
            <a:spLocks noGrp="1"/>
          </p:cNvSpPr>
          <p:nvPr>
            <p:ph type="dt" sz="half" idx="2"/>
          </p:nvPr>
        </p:nvSpPr>
        <p:spPr bwMode="auto">
          <a:xfrm>
            <a:off x="457200" y="6356349"/>
            <a:ext cx="2133599" cy="36512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30820CF-B880-4189-942D-D702A7CBA730}" type="datetimeFigureOut">
              <a:rPr lang="en-US"/>
              <a:t>8/29/23</a:t>
            </a:fld>
            <a:endParaRPr lang="zh-CN"/>
          </a:p>
        </p:txBody>
      </p:sp>
      <p:sp>
        <p:nvSpPr>
          <p:cNvPr id="7" name="页脚占位符 4"/>
          <p:cNvSpPr>
            <a:spLocks noGrp="1"/>
          </p:cNvSpPr>
          <p:nvPr>
            <p:ph type="ftr" sz="quarter" idx="3"/>
          </p:nvPr>
        </p:nvSpPr>
        <p:spPr bwMode="auto">
          <a:xfrm>
            <a:off x="3124199" y="6356349"/>
            <a:ext cx="2895598" cy="36512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p>
        </p:txBody>
      </p:sp>
      <p:sp>
        <p:nvSpPr>
          <p:cNvPr id="8" name="灯片编号占位符 5"/>
          <p:cNvSpPr>
            <a:spLocks noGrp="1"/>
          </p:cNvSpPr>
          <p:nvPr>
            <p:ph type="sldNum" sz="quarter" idx="4"/>
          </p:nvPr>
        </p:nvSpPr>
        <p:spPr bwMode="auto">
          <a:xfrm>
            <a:off x="6553199" y="6356349"/>
            <a:ext cx="2133599" cy="36512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C913308-F349-4B6D-A68A-DD1791B4A57B}" type="slidenum">
              <a:rPr/>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p:txStyles>
    <p:titleStyle>
      <a:lvl1pPr algn="ctr" defTabSz="914400">
        <a:spcBef>
          <a:spcPts val="0"/>
        </a:spcBef>
        <a:buNone/>
        <a:defRPr sz="4400">
          <a:solidFill>
            <a:schemeClr val="tx1"/>
          </a:solidFill>
          <a:latin typeface="+mj-lt"/>
          <a:ea typeface="+mj-ea"/>
          <a:cs typeface="+mj-cs"/>
        </a:defRPr>
      </a:lvl1pPr>
    </p:titleStyle>
    <p:body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0.png"/><Relationship Id="rId18" Type="http://schemas.openxmlformats.org/officeDocument/2006/relationships/image" Target="../media/image740.png"/><Relationship Id="rId3" Type="http://schemas.openxmlformats.org/officeDocument/2006/relationships/image" Target="../media/image590.png"/><Relationship Id="rId21" Type="http://schemas.openxmlformats.org/officeDocument/2006/relationships/image" Target="../media/image77.png"/><Relationship Id="rId7" Type="http://schemas.openxmlformats.org/officeDocument/2006/relationships/image" Target="../media/image630.png"/><Relationship Id="rId12" Type="http://schemas.openxmlformats.org/officeDocument/2006/relationships/image" Target="../media/image680.png"/><Relationship Id="rId17" Type="http://schemas.openxmlformats.org/officeDocument/2006/relationships/image" Target="../media/image730.png"/><Relationship Id="rId2" Type="http://schemas.openxmlformats.org/officeDocument/2006/relationships/image" Target="../media/image580.png"/><Relationship Id="rId16" Type="http://schemas.openxmlformats.org/officeDocument/2006/relationships/image" Target="../media/image720.png"/><Relationship Id="rId20"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openxmlformats.org/officeDocument/2006/relationships/image" Target="../media/image710.png"/><Relationship Id="rId23" Type="http://schemas.openxmlformats.org/officeDocument/2006/relationships/image" Target="../media/image79.png"/><Relationship Id="rId10" Type="http://schemas.openxmlformats.org/officeDocument/2006/relationships/image" Target="../media/image660.png"/><Relationship Id="rId19" Type="http://schemas.openxmlformats.org/officeDocument/2006/relationships/image" Target="../media/image750.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700.png"/><Relationship Id="rId22" Type="http://schemas.openxmlformats.org/officeDocument/2006/relationships/image" Target="../media/image78.png"/></Relationships>
</file>

<file path=ppt/slides/_rels/slide1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7.png"/><Relationship Id="rId18"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680.png"/><Relationship Id="rId17" Type="http://schemas.openxmlformats.org/officeDocument/2006/relationships/image" Target="../media/image79.png"/><Relationship Id="rId2" Type="http://schemas.openxmlformats.org/officeDocument/2006/relationships/image" Target="../media/image80.png"/><Relationship Id="rId16" Type="http://schemas.openxmlformats.org/officeDocument/2006/relationships/image" Target="../media/image90.png"/><Relationship Id="rId20"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670.png"/><Relationship Id="rId5" Type="http://schemas.openxmlformats.org/officeDocument/2006/relationships/image" Target="../media/image83.png"/><Relationship Id="rId15" Type="http://schemas.openxmlformats.org/officeDocument/2006/relationships/image" Target="../media/image89.png"/><Relationship Id="rId10" Type="http://schemas.openxmlformats.org/officeDocument/2006/relationships/image" Target="../media/image660.png"/><Relationship Id="rId19" Type="http://schemas.openxmlformats.org/officeDocument/2006/relationships/image" Target="../media/image92.png"/><Relationship Id="rId4" Type="http://schemas.openxmlformats.org/officeDocument/2006/relationships/image" Target="../media/image82.png"/><Relationship Id="rId9" Type="http://schemas.openxmlformats.org/officeDocument/2006/relationships/image" Target="../media/image650.png"/><Relationship Id="rId14" Type="http://schemas.openxmlformats.org/officeDocument/2006/relationships/image" Target="../media/image88.png"/></Relationships>
</file>

<file path=ppt/slides/_rels/slide13.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80.png"/><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99.png"/><Relationship Id="rId5" Type="http://schemas.openxmlformats.org/officeDocument/2006/relationships/image" Target="../media/image94.png"/><Relationship Id="rId15" Type="http://schemas.openxmlformats.org/officeDocument/2006/relationships/image" Target="../media/image103.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82.png"/><Relationship Id="rId9" Type="http://schemas.openxmlformats.org/officeDocument/2006/relationships/image" Target="../media/image97.png"/><Relationship Id="rId14" Type="http://schemas.openxmlformats.org/officeDocument/2006/relationships/image" Target="../media/image102.png"/></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81.png"/><Relationship Id="rId21" Type="http://schemas.openxmlformats.org/officeDocument/2006/relationships/image" Target="../media/image121.png"/><Relationship Id="rId7" Type="http://schemas.openxmlformats.org/officeDocument/2006/relationships/image" Target="../media/image85.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image" Target="../media/image80.png"/><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11.png"/><Relationship Id="rId5" Type="http://schemas.openxmlformats.org/officeDocument/2006/relationships/image" Target="../media/image94.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82.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s>
</file>

<file path=ppt/slides/_rels/slide1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81.png"/><Relationship Id="rId21" Type="http://schemas.openxmlformats.org/officeDocument/2006/relationships/image" Target="../media/image124.png"/><Relationship Id="rId7" Type="http://schemas.openxmlformats.org/officeDocument/2006/relationships/image" Target="../media/image85.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image" Target="../media/image80.png"/><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11.png"/><Relationship Id="rId5" Type="http://schemas.openxmlformats.org/officeDocument/2006/relationships/image" Target="../media/image94.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82.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s>
</file>

<file path=ppt/slides/_rels/slide16.xml.rels><?xml version="1.0" encoding="UTF-8" standalone="yes"?>
<Relationships xmlns="http://schemas.openxmlformats.org/package/2006/relationships"><Relationship Id="rId8" Type="http://schemas.openxmlformats.org/officeDocument/2006/relationships/image" Target="../media/image1131.png"/><Relationship Id="rId13" Type="http://schemas.openxmlformats.org/officeDocument/2006/relationships/image" Target="../media/image1180.png"/><Relationship Id="rId3" Type="http://schemas.openxmlformats.org/officeDocument/2006/relationships/image" Target="../media/image1091.png"/><Relationship Id="rId7" Type="http://schemas.openxmlformats.org/officeDocument/2006/relationships/image" Target="../media/image1121.png"/><Relationship Id="rId12" Type="http://schemas.openxmlformats.org/officeDocument/2006/relationships/image" Target="../media/image1170.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111.png"/><Relationship Id="rId11" Type="http://schemas.openxmlformats.org/officeDocument/2006/relationships/image" Target="../media/image1160.png"/><Relationship Id="rId5" Type="http://schemas.openxmlformats.org/officeDocument/2006/relationships/image" Target="../media/image1101.png"/><Relationship Id="rId15" Type="http://schemas.openxmlformats.org/officeDocument/2006/relationships/image" Target="../media/image1200.png"/><Relationship Id="rId10" Type="http://schemas.openxmlformats.org/officeDocument/2006/relationships/image" Target="../media/image1151.png"/><Relationship Id="rId4" Type="http://schemas.openxmlformats.org/officeDocument/2006/relationships/image" Target="../media/image82.png"/><Relationship Id="rId9" Type="http://schemas.openxmlformats.org/officeDocument/2006/relationships/image" Target="../media/image1141.png"/><Relationship Id="rId14" Type="http://schemas.openxmlformats.org/officeDocument/2006/relationships/image" Target="../media/image1190.png"/></Relationships>
</file>

<file path=ppt/slides/_rels/slide1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image" Target="../media/image1090.png"/><Relationship Id="rId1" Type="http://schemas.openxmlformats.org/officeDocument/2006/relationships/slideLayout" Target="../slideLayouts/slideLayout2.xml"/><Relationship Id="rId4" Type="http://schemas.openxmlformats.org/officeDocument/2006/relationships/image" Target="../media/image11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150.png"/><Relationship Id="rId4" Type="http://schemas.openxmlformats.org/officeDocument/2006/relationships/image" Target="../media/image1140.png"/></Relationships>
</file>

<file path=ppt/slides/_rels/slide22.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svg"/><Relationship Id="rId11" Type="http://schemas.openxmlformats.org/officeDocument/2006/relationships/image" Target="../media/image163.sv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2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6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8.png"/><Relationship Id="rId5" Type="http://schemas.openxmlformats.org/officeDocument/2006/relationships/image" Target="../media/image54.png"/><Relationship Id="rId10" Type="http://schemas.openxmlformats.org/officeDocument/2006/relationships/image" Target="../media/image67.png"/><Relationship Id="rId4" Type="http://schemas.openxmlformats.org/officeDocument/2006/relationships/image" Target="../media/image53.pn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676F1A0-A6FC-AD9B-8606-1B953A28351C}"/>
              </a:ext>
            </a:extLst>
          </p:cNvPr>
          <p:cNvSpPr/>
          <p:nvPr/>
        </p:nvSpPr>
        <p:spPr>
          <a:xfrm>
            <a:off x="1951908" y="198139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3275856" y="112474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3275856" y="184482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3275856" y="368402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D747B6-5864-E6F8-8971-17C1C34636C8}"/>
              </a:ext>
            </a:extLst>
          </p:cNvPr>
          <p:cNvSpPr/>
          <p:nvPr/>
        </p:nvSpPr>
        <p:spPr>
          <a:xfrm>
            <a:off x="3275856" y="437212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3383868" y="241344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13" name="Oval 12">
            <a:extLst>
              <a:ext uri="{FF2B5EF4-FFF2-40B4-BE49-F238E27FC236}">
                <a16:creationId xmlns:a16="http://schemas.microsoft.com/office/drawing/2014/main" id="{9B5D0EB0-E14F-9318-9150-6D4015CD55B1}"/>
              </a:ext>
            </a:extLst>
          </p:cNvPr>
          <p:cNvSpPr/>
          <p:nvPr/>
        </p:nvSpPr>
        <p:spPr>
          <a:xfrm>
            <a:off x="4139952" y="112474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4139952" y="184482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4139952" y="368402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9E0F75-07CD-CA23-6102-37A808F08549}"/>
              </a:ext>
            </a:extLst>
          </p:cNvPr>
          <p:cNvSpPr/>
          <p:nvPr/>
        </p:nvSpPr>
        <p:spPr>
          <a:xfrm>
            <a:off x="4139952" y="437212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63FDD1C-7E6D-5609-0F80-4548F20A53FB}"/>
              </a:ext>
            </a:extLst>
          </p:cNvPr>
          <p:cNvSpPr txBox="1"/>
          <p:nvPr/>
        </p:nvSpPr>
        <p:spPr>
          <a:xfrm>
            <a:off x="4247964" y="241344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18" name="Oval 17">
            <a:extLst>
              <a:ext uri="{FF2B5EF4-FFF2-40B4-BE49-F238E27FC236}">
                <a16:creationId xmlns:a16="http://schemas.microsoft.com/office/drawing/2014/main" id="{DEDFCBA5-4330-4120-1508-D82193DB2376}"/>
              </a:ext>
            </a:extLst>
          </p:cNvPr>
          <p:cNvSpPr/>
          <p:nvPr/>
        </p:nvSpPr>
        <p:spPr>
          <a:xfrm>
            <a:off x="5004048" y="112474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5004048" y="184482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5004048" y="368402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1B9F854-273E-B4C5-1801-47EFC36E52FF}"/>
              </a:ext>
            </a:extLst>
          </p:cNvPr>
          <p:cNvSpPr/>
          <p:nvPr/>
        </p:nvSpPr>
        <p:spPr>
          <a:xfrm>
            <a:off x="5004048" y="437212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8843DF7-B6E8-01EE-6E70-7D21A8B87A8D}"/>
              </a:ext>
            </a:extLst>
          </p:cNvPr>
          <p:cNvSpPr txBox="1"/>
          <p:nvPr/>
        </p:nvSpPr>
        <p:spPr>
          <a:xfrm>
            <a:off x="5112060" y="241344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23" name="Oval 22">
            <a:extLst>
              <a:ext uri="{FF2B5EF4-FFF2-40B4-BE49-F238E27FC236}">
                <a16:creationId xmlns:a16="http://schemas.microsoft.com/office/drawing/2014/main" id="{83C36803-5674-BC53-590D-B688CF5BCC0D}"/>
              </a:ext>
            </a:extLst>
          </p:cNvPr>
          <p:cNvSpPr/>
          <p:nvPr/>
        </p:nvSpPr>
        <p:spPr>
          <a:xfrm>
            <a:off x="6337175" y="265908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2383956" y="1493520"/>
            <a:ext cx="955172" cy="703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flipV="1">
            <a:off x="2383956" y="2060848"/>
            <a:ext cx="891900" cy="136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2383956" y="2197417"/>
            <a:ext cx="891900" cy="1702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28C8E9-DBE8-B15B-CFA0-727AB5275DD2}"/>
              </a:ext>
            </a:extLst>
          </p:cNvPr>
          <p:cNvCxnSpPr>
            <a:cxnSpLocks/>
            <a:stCxn id="7" idx="6"/>
            <a:endCxn id="11" idx="2"/>
          </p:cNvCxnSpPr>
          <p:nvPr/>
        </p:nvCxnSpPr>
        <p:spPr>
          <a:xfrm>
            <a:off x="2383956" y="2197417"/>
            <a:ext cx="891900" cy="2390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3707904" y="1340768"/>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3707904" y="1340768"/>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3707904" y="1340768"/>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E70356-564B-0EA4-534D-7BD76EA4EDC5}"/>
              </a:ext>
            </a:extLst>
          </p:cNvPr>
          <p:cNvCxnSpPr>
            <a:cxnSpLocks/>
            <a:stCxn id="8" idx="6"/>
            <a:endCxn id="16" idx="2"/>
          </p:cNvCxnSpPr>
          <p:nvPr/>
        </p:nvCxnSpPr>
        <p:spPr>
          <a:xfrm>
            <a:off x="3707904" y="1340768"/>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3707904" y="1340768"/>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3707904" y="2060848"/>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3707904" y="2060848"/>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7EB7314-BAFA-2298-C9BE-3DE84337160D}"/>
              </a:ext>
            </a:extLst>
          </p:cNvPr>
          <p:cNvCxnSpPr>
            <a:cxnSpLocks/>
            <a:stCxn id="9" idx="6"/>
            <a:endCxn id="16" idx="2"/>
          </p:cNvCxnSpPr>
          <p:nvPr/>
        </p:nvCxnSpPr>
        <p:spPr>
          <a:xfrm>
            <a:off x="3707904" y="2060848"/>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3707904" y="1340768"/>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3707904" y="2060848"/>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3707904" y="3900046"/>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DACE61-79A6-14F0-CB55-AA52DD2B47F0}"/>
              </a:ext>
            </a:extLst>
          </p:cNvPr>
          <p:cNvCxnSpPr>
            <a:cxnSpLocks/>
            <a:stCxn id="10" idx="6"/>
            <a:endCxn id="16" idx="2"/>
          </p:cNvCxnSpPr>
          <p:nvPr/>
        </p:nvCxnSpPr>
        <p:spPr>
          <a:xfrm>
            <a:off x="3707904" y="3900046"/>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5B701E4-E0AE-4FB2-B9CF-FD8B60A919CB}"/>
              </a:ext>
            </a:extLst>
          </p:cNvPr>
          <p:cNvCxnSpPr>
            <a:cxnSpLocks/>
            <a:stCxn id="11" idx="6"/>
            <a:endCxn id="13" idx="2"/>
          </p:cNvCxnSpPr>
          <p:nvPr/>
        </p:nvCxnSpPr>
        <p:spPr>
          <a:xfrm flipV="1">
            <a:off x="3707904" y="1340768"/>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86F1F66-C40D-69F9-E175-FB4ED497480F}"/>
              </a:ext>
            </a:extLst>
          </p:cNvPr>
          <p:cNvCxnSpPr>
            <a:cxnSpLocks/>
            <a:stCxn id="11" idx="6"/>
            <a:endCxn id="14" idx="2"/>
          </p:cNvCxnSpPr>
          <p:nvPr/>
        </p:nvCxnSpPr>
        <p:spPr>
          <a:xfrm flipV="1">
            <a:off x="3707904" y="2060848"/>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F06C315-FB7F-70E2-CA5B-9229D37F7EB1}"/>
              </a:ext>
            </a:extLst>
          </p:cNvPr>
          <p:cNvCxnSpPr>
            <a:cxnSpLocks/>
            <a:stCxn id="11" idx="6"/>
            <a:endCxn id="15" idx="2"/>
          </p:cNvCxnSpPr>
          <p:nvPr/>
        </p:nvCxnSpPr>
        <p:spPr>
          <a:xfrm flipV="1">
            <a:off x="3707904" y="3900046"/>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CA03346-24BC-3C10-DF13-13346831AD2D}"/>
              </a:ext>
            </a:extLst>
          </p:cNvPr>
          <p:cNvCxnSpPr>
            <a:cxnSpLocks/>
            <a:stCxn id="11" idx="6"/>
            <a:endCxn id="16" idx="2"/>
          </p:cNvCxnSpPr>
          <p:nvPr/>
        </p:nvCxnSpPr>
        <p:spPr>
          <a:xfrm>
            <a:off x="3707904" y="4588147"/>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4577720" y="1341263"/>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p:cNvCxnSpPr>
          <p:nvPr/>
        </p:nvCxnSpPr>
        <p:spPr>
          <a:xfrm>
            <a:off x="4577720" y="1341263"/>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p:cNvCxnSpPr>
          <p:nvPr/>
        </p:nvCxnSpPr>
        <p:spPr>
          <a:xfrm>
            <a:off x="4577720" y="1341263"/>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0AF8E4B-2E58-3660-AD0A-A9B099BB846D}"/>
              </a:ext>
            </a:extLst>
          </p:cNvPr>
          <p:cNvCxnSpPr>
            <a:cxnSpLocks/>
          </p:cNvCxnSpPr>
          <p:nvPr/>
        </p:nvCxnSpPr>
        <p:spPr>
          <a:xfrm>
            <a:off x="4577720" y="1341263"/>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p:cNvCxnSpPr>
          <p:nvPr/>
        </p:nvCxnSpPr>
        <p:spPr>
          <a:xfrm flipV="1">
            <a:off x="4577720" y="1341263"/>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4577720" y="2061343"/>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p:cNvCxnSpPr>
          <p:nvPr/>
        </p:nvCxnSpPr>
        <p:spPr>
          <a:xfrm>
            <a:off x="4577720" y="2061343"/>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6D2807F-C18C-54AA-A39E-683F0A3C9166}"/>
              </a:ext>
            </a:extLst>
          </p:cNvPr>
          <p:cNvCxnSpPr>
            <a:cxnSpLocks/>
          </p:cNvCxnSpPr>
          <p:nvPr/>
        </p:nvCxnSpPr>
        <p:spPr>
          <a:xfrm>
            <a:off x="4577720" y="2061343"/>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p:cNvCxnSpPr>
          <p:nvPr/>
        </p:nvCxnSpPr>
        <p:spPr>
          <a:xfrm flipV="1">
            <a:off x="4577720" y="1341263"/>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p:cNvCxnSpPr>
          <p:nvPr/>
        </p:nvCxnSpPr>
        <p:spPr>
          <a:xfrm flipV="1">
            <a:off x="4577720" y="2061343"/>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4577720" y="3900541"/>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B339C8F-E6D6-2903-EA7C-B39C0A7E895F}"/>
              </a:ext>
            </a:extLst>
          </p:cNvPr>
          <p:cNvCxnSpPr>
            <a:cxnSpLocks/>
          </p:cNvCxnSpPr>
          <p:nvPr/>
        </p:nvCxnSpPr>
        <p:spPr>
          <a:xfrm>
            <a:off x="4577720" y="3900541"/>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8FD0A31-2CF9-003F-81E9-058F974BAC75}"/>
              </a:ext>
            </a:extLst>
          </p:cNvPr>
          <p:cNvCxnSpPr>
            <a:cxnSpLocks/>
          </p:cNvCxnSpPr>
          <p:nvPr/>
        </p:nvCxnSpPr>
        <p:spPr>
          <a:xfrm flipV="1">
            <a:off x="4577720" y="1341263"/>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FB0D735-DE91-5EDD-726A-FF9B29E5B4A5}"/>
              </a:ext>
            </a:extLst>
          </p:cNvPr>
          <p:cNvCxnSpPr>
            <a:cxnSpLocks/>
          </p:cNvCxnSpPr>
          <p:nvPr/>
        </p:nvCxnSpPr>
        <p:spPr>
          <a:xfrm flipV="1">
            <a:off x="4577720" y="2061343"/>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FBA1791-A290-263D-691B-22DB869EE35D}"/>
              </a:ext>
            </a:extLst>
          </p:cNvPr>
          <p:cNvCxnSpPr>
            <a:cxnSpLocks/>
          </p:cNvCxnSpPr>
          <p:nvPr/>
        </p:nvCxnSpPr>
        <p:spPr>
          <a:xfrm flipV="1">
            <a:off x="4577720" y="3900541"/>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EBB06A4-6BD9-8580-95EB-E4880BC7C612}"/>
              </a:ext>
            </a:extLst>
          </p:cNvPr>
          <p:cNvCxnSpPr>
            <a:cxnSpLocks/>
          </p:cNvCxnSpPr>
          <p:nvPr/>
        </p:nvCxnSpPr>
        <p:spPr>
          <a:xfrm>
            <a:off x="4577720" y="4588642"/>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a:off x="5436096" y="1340768"/>
            <a:ext cx="901079" cy="1534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a:off x="5436096" y="2060848"/>
            <a:ext cx="901079" cy="814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5436096" y="2875106"/>
            <a:ext cx="901079" cy="102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631EA6C-8481-FBAA-56BA-CE0D319AAAA1}"/>
              </a:ext>
            </a:extLst>
          </p:cNvPr>
          <p:cNvCxnSpPr>
            <a:cxnSpLocks/>
            <a:stCxn id="21" idx="6"/>
            <a:endCxn id="23" idx="2"/>
          </p:cNvCxnSpPr>
          <p:nvPr/>
        </p:nvCxnSpPr>
        <p:spPr>
          <a:xfrm flipV="1">
            <a:off x="5436096" y="2875106"/>
            <a:ext cx="901079" cy="17130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2086801" y="2058917"/>
                <a:ext cx="180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2086801" y="2058917"/>
                <a:ext cx="180947" cy="276999"/>
              </a:xfrm>
              <a:prstGeom prst="rect">
                <a:avLst/>
              </a:prstGeom>
              <a:blipFill>
                <a:blip r:embed="rId2"/>
                <a:stretch>
                  <a:fillRect l="-33333" t="-4545" r="-26667"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6471381" y="2736605"/>
                <a:ext cx="1636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6471381" y="2736605"/>
                <a:ext cx="163635" cy="276999"/>
              </a:xfrm>
              <a:prstGeom prst="rect">
                <a:avLst/>
              </a:prstGeom>
              <a:blipFill>
                <a:blip r:embed="rId3"/>
                <a:stretch>
                  <a:fillRect l="-14286"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33F26881-AF2D-45C9-BBE6-CFCF01870677}"/>
                  </a:ext>
                </a:extLst>
              </p:cNvPr>
              <p:cNvSpPr txBox="1"/>
              <p:nvPr/>
            </p:nvSpPr>
            <p:spPr>
              <a:xfrm>
                <a:off x="7308304" y="2732840"/>
                <a:ext cx="1464765" cy="276999"/>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𝛾</m:t>
                              </m:r>
                            </m:e>
                          </m:acc>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16" name="TextBox 115">
                <a:extLst>
                  <a:ext uri="{FF2B5EF4-FFF2-40B4-BE49-F238E27FC236}">
                    <a16:creationId xmlns:a16="http://schemas.microsoft.com/office/drawing/2014/main" id="{33F26881-AF2D-45C9-BBE6-CFCF01870677}"/>
                  </a:ext>
                </a:extLst>
              </p:cNvPr>
              <p:cNvSpPr txBox="1">
                <a:spLocks noRot="1" noChangeAspect="1" noMove="1" noResize="1" noEditPoints="1" noAdjustHandles="1" noChangeArrowheads="1" noChangeShapeType="1" noTextEdit="1"/>
              </p:cNvSpPr>
              <p:nvPr/>
            </p:nvSpPr>
            <p:spPr>
              <a:xfrm>
                <a:off x="7308304" y="2732840"/>
                <a:ext cx="1464765" cy="276999"/>
              </a:xfrm>
              <a:prstGeom prst="rect">
                <a:avLst/>
              </a:prstGeom>
              <a:blipFill>
                <a:blip r:embed="rId4"/>
                <a:stretch>
                  <a:fillRect l="-3419" b="-29167"/>
                </a:stretch>
              </a:blipFill>
              <a:ln>
                <a:solidFill>
                  <a:schemeClr val="tx1"/>
                </a:solidFill>
              </a:ln>
            </p:spPr>
            <p:txBody>
              <a:bodyPr/>
              <a:lstStyle/>
              <a:p>
                <a:r>
                  <a:rPr lang="en-US">
                    <a:noFill/>
                  </a:rPr>
                  <a:t> </a:t>
                </a:r>
              </a:p>
            </p:txBody>
          </p:sp>
        </mc:Fallback>
      </mc:AlternateContent>
      <p:sp>
        <p:nvSpPr>
          <p:cNvPr id="117" name="TextBox 116">
            <a:extLst>
              <a:ext uri="{FF2B5EF4-FFF2-40B4-BE49-F238E27FC236}">
                <a16:creationId xmlns:a16="http://schemas.microsoft.com/office/drawing/2014/main" id="{49098FB1-C5C4-2F1B-80D9-6FD9C13BF295}"/>
              </a:ext>
            </a:extLst>
          </p:cNvPr>
          <p:cNvSpPr txBox="1"/>
          <p:nvPr/>
        </p:nvSpPr>
        <p:spPr>
          <a:xfrm>
            <a:off x="6242856" y="5228511"/>
            <a:ext cx="620683" cy="369332"/>
          </a:xfrm>
          <a:prstGeom prst="rect">
            <a:avLst/>
          </a:prstGeom>
          <a:noFill/>
          <a:ln>
            <a:noFill/>
          </a:ln>
        </p:spPr>
        <p:txBody>
          <a:bodyPr wrap="none" rtlCol="0">
            <a:spAutoFit/>
          </a:bodyPr>
          <a:lstStyle/>
          <a:p>
            <a:r>
              <a:rPr lang="en-US" dirty="0">
                <a:latin typeface="Times New Roman" panose="02020603050405020304" pitchFamily="18" charset="0"/>
                <a:cs typeface="Times New Roman" panose="02020603050405020304" pitchFamily="18" charset="0"/>
              </a:rPr>
              <a:t>Loss</a:t>
            </a:r>
          </a:p>
        </p:txBody>
      </p:sp>
      <p:sp>
        <p:nvSpPr>
          <p:cNvPr id="118" name="TextBox 117">
            <a:extLst>
              <a:ext uri="{FF2B5EF4-FFF2-40B4-BE49-F238E27FC236}">
                <a16:creationId xmlns:a16="http://schemas.microsoft.com/office/drawing/2014/main" id="{88B638CC-73AB-8E0A-BE6B-D3B47EF6CCC5}"/>
              </a:ext>
            </a:extLst>
          </p:cNvPr>
          <p:cNvSpPr txBox="1"/>
          <p:nvPr/>
        </p:nvSpPr>
        <p:spPr>
          <a:xfrm>
            <a:off x="6223622" y="4193135"/>
            <a:ext cx="659155"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MSE</a:t>
            </a:r>
          </a:p>
        </p:txBody>
      </p:sp>
      <p:sp>
        <p:nvSpPr>
          <p:cNvPr id="120" name="Oval 119">
            <a:extLst>
              <a:ext uri="{FF2B5EF4-FFF2-40B4-BE49-F238E27FC236}">
                <a16:creationId xmlns:a16="http://schemas.microsoft.com/office/drawing/2014/main" id="{76395A7E-258F-13F5-A7A9-6E8DD417750E}"/>
              </a:ext>
            </a:extLst>
          </p:cNvPr>
          <p:cNvSpPr/>
          <p:nvPr/>
        </p:nvSpPr>
        <p:spPr>
          <a:xfrm>
            <a:off x="1922303" y="267147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2043365" y="2724375"/>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2043365" y="2724375"/>
                <a:ext cx="189924" cy="276999"/>
              </a:xfrm>
              <a:prstGeom prst="rect">
                <a:avLst/>
              </a:prstGeom>
              <a:blipFill>
                <a:blip r:embed="rId5"/>
                <a:stretch>
                  <a:fillRect l="-12500" r="-18750"/>
                </a:stretch>
              </a:blipFill>
            </p:spPr>
            <p:txBody>
              <a:bodyPr/>
              <a:lstStyle/>
              <a:p>
                <a:r>
                  <a:rPr lang="en-US">
                    <a:noFill/>
                  </a:rPr>
                  <a:t> </a:t>
                </a:r>
              </a:p>
            </p:txBody>
          </p:sp>
        </mc:Fallback>
      </mc:AlternateContent>
      <p:sp>
        <p:nvSpPr>
          <p:cNvPr id="123" name="Oval 122">
            <a:extLst>
              <a:ext uri="{FF2B5EF4-FFF2-40B4-BE49-F238E27FC236}">
                <a16:creationId xmlns:a16="http://schemas.microsoft.com/office/drawing/2014/main" id="{F5374437-FA8D-ED05-4C97-881A0A859DBC}"/>
              </a:ext>
            </a:extLst>
          </p:cNvPr>
          <p:cNvSpPr/>
          <p:nvPr/>
        </p:nvSpPr>
        <p:spPr>
          <a:xfrm>
            <a:off x="1922303" y="3361547"/>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10D8B326-8C2D-6016-A713-A40C4779DA53}"/>
                  </a:ext>
                </a:extLst>
              </p:cNvPr>
              <p:cNvSpPr txBox="1"/>
              <p:nvPr/>
            </p:nvSpPr>
            <p:spPr>
              <a:xfrm>
                <a:off x="2017265" y="3390541"/>
                <a:ext cx="2660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124" name="TextBox 123">
                <a:extLst>
                  <a:ext uri="{FF2B5EF4-FFF2-40B4-BE49-F238E27FC236}">
                    <a16:creationId xmlns:a16="http://schemas.microsoft.com/office/drawing/2014/main" id="{10D8B326-8C2D-6016-A713-A40C4779DA53}"/>
                  </a:ext>
                </a:extLst>
              </p:cNvPr>
              <p:cNvSpPr txBox="1">
                <a:spLocks noRot="1" noChangeAspect="1" noMove="1" noResize="1" noEditPoints="1" noAdjustHandles="1" noChangeArrowheads="1" noChangeShapeType="1" noTextEdit="1"/>
              </p:cNvSpPr>
              <p:nvPr/>
            </p:nvSpPr>
            <p:spPr>
              <a:xfrm>
                <a:off x="2017265" y="3390541"/>
                <a:ext cx="266035" cy="276999"/>
              </a:xfrm>
              <a:prstGeom prst="rect">
                <a:avLst/>
              </a:prstGeom>
              <a:blipFill>
                <a:blip r:embed="rId6"/>
                <a:stretch>
                  <a:fillRect l="-9091" r="-4545" b="-13043"/>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2354351" y="1493520"/>
            <a:ext cx="984777" cy="1393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2354351" y="2060848"/>
            <a:ext cx="921505" cy="826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2354351" y="2887494"/>
            <a:ext cx="921505" cy="10125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97D7793-BE4F-0641-A480-743C132BCF6B}"/>
              </a:ext>
            </a:extLst>
          </p:cNvPr>
          <p:cNvCxnSpPr>
            <a:cxnSpLocks/>
            <a:stCxn id="120" idx="6"/>
            <a:endCxn id="11" idx="2"/>
          </p:cNvCxnSpPr>
          <p:nvPr/>
        </p:nvCxnSpPr>
        <p:spPr>
          <a:xfrm>
            <a:off x="2354351" y="2887494"/>
            <a:ext cx="921505" cy="1700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2BE0D1FF-2D14-F62D-115E-9EDF03C9BE95}"/>
              </a:ext>
            </a:extLst>
          </p:cNvPr>
          <p:cNvCxnSpPr>
            <a:cxnSpLocks/>
            <a:stCxn id="123" idx="6"/>
            <a:endCxn id="8" idx="3"/>
          </p:cNvCxnSpPr>
          <p:nvPr/>
        </p:nvCxnSpPr>
        <p:spPr>
          <a:xfrm flipV="1">
            <a:off x="2354351" y="1493520"/>
            <a:ext cx="984777" cy="20840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C5FF1AE-83DC-1DF9-9386-40F4EBD2905D}"/>
              </a:ext>
            </a:extLst>
          </p:cNvPr>
          <p:cNvCxnSpPr>
            <a:cxnSpLocks/>
            <a:stCxn id="123" idx="6"/>
            <a:endCxn id="9" idx="2"/>
          </p:cNvCxnSpPr>
          <p:nvPr/>
        </p:nvCxnSpPr>
        <p:spPr>
          <a:xfrm flipV="1">
            <a:off x="2354351" y="2060848"/>
            <a:ext cx="921505" cy="1516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446DE5E-556F-72BE-C66A-68CF1D388D70}"/>
              </a:ext>
            </a:extLst>
          </p:cNvPr>
          <p:cNvCxnSpPr>
            <a:cxnSpLocks/>
            <a:stCxn id="123" idx="6"/>
            <a:endCxn id="10" idx="2"/>
          </p:cNvCxnSpPr>
          <p:nvPr/>
        </p:nvCxnSpPr>
        <p:spPr>
          <a:xfrm>
            <a:off x="2354351" y="3577571"/>
            <a:ext cx="921505" cy="322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E735CF79-5319-7D11-D71F-36B3113D3A58}"/>
              </a:ext>
            </a:extLst>
          </p:cNvPr>
          <p:cNvCxnSpPr>
            <a:cxnSpLocks/>
            <a:stCxn id="123" idx="6"/>
            <a:endCxn id="11" idx="2"/>
          </p:cNvCxnSpPr>
          <p:nvPr/>
        </p:nvCxnSpPr>
        <p:spPr>
          <a:xfrm>
            <a:off x="2354351" y="3577571"/>
            <a:ext cx="921505" cy="1010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ADAE8593-709F-775A-FA1E-AB55BD53124D}"/>
              </a:ext>
            </a:extLst>
          </p:cNvPr>
          <p:cNvSpPr/>
          <p:nvPr/>
        </p:nvSpPr>
        <p:spPr>
          <a:xfrm>
            <a:off x="1523999" y="620688"/>
            <a:ext cx="5421358" cy="432048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Connector 154">
            <a:extLst>
              <a:ext uri="{FF2B5EF4-FFF2-40B4-BE49-F238E27FC236}">
                <a16:creationId xmlns:a16="http://schemas.microsoft.com/office/drawing/2014/main" id="{7739A28A-8263-734A-60B1-2B831595270C}"/>
              </a:ext>
            </a:extLst>
          </p:cNvPr>
          <p:cNvCxnSpPr>
            <a:stCxn id="23" idx="6"/>
            <a:endCxn id="116" idx="1"/>
          </p:cNvCxnSpPr>
          <p:nvPr/>
        </p:nvCxnSpPr>
        <p:spPr>
          <a:xfrm flipV="1">
            <a:off x="6769223" y="2871340"/>
            <a:ext cx="539081" cy="3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5B3A39B6-D2DA-46EE-85AA-8C6E3B2AF614}"/>
              </a:ext>
            </a:extLst>
          </p:cNvPr>
          <p:cNvSpPr/>
          <p:nvPr/>
        </p:nvSpPr>
        <p:spPr>
          <a:xfrm>
            <a:off x="6082249" y="2496405"/>
            <a:ext cx="2895598" cy="762081"/>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C8F39FD7-AA30-192C-04F4-3E85CBC7DF53}"/>
              </a:ext>
            </a:extLst>
          </p:cNvPr>
          <p:cNvCxnSpPr>
            <a:stCxn id="23" idx="4"/>
            <a:endCxn id="118" idx="0"/>
          </p:cNvCxnSpPr>
          <p:nvPr/>
        </p:nvCxnSpPr>
        <p:spPr>
          <a:xfrm>
            <a:off x="6553199" y="3091130"/>
            <a:ext cx="1" cy="1102005"/>
          </a:xfrm>
          <a:prstGeom prst="line">
            <a:avLst/>
          </a:prstGeom>
        </p:spPr>
        <p:style>
          <a:lnRef idx="1">
            <a:schemeClr val="dk1"/>
          </a:lnRef>
          <a:fillRef idx="0">
            <a:schemeClr val="dk1"/>
          </a:fillRef>
          <a:effectRef idx="0">
            <a:schemeClr val="dk1"/>
          </a:effectRef>
          <a:fontRef idx="minor">
            <a:schemeClr val="tx1"/>
          </a:fontRef>
        </p:style>
      </p:cxnSp>
      <p:cxnSp>
        <p:nvCxnSpPr>
          <p:cNvPr id="162" name="Elbow Connector 161">
            <a:extLst>
              <a:ext uri="{FF2B5EF4-FFF2-40B4-BE49-F238E27FC236}">
                <a16:creationId xmlns:a16="http://schemas.microsoft.com/office/drawing/2014/main" id="{1F01C402-E434-3E26-1DC5-A7F981607F08}"/>
              </a:ext>
            </a:extLst>
          </p:cNvPr>
          <p:cNvCxnSpPr>
            <a:cxnSpLocks/>
            <a:stCxn id="116" idx="2"/>
            <a:endCxn id="174" idx="3"/>
          </p:cNvCxnSpPr>
          <p:nvPr/>
        </p:nvCxnSpPr>
        <p:spPr>
          <a:xfrm rot="5400000">
            <a:off x="6286836" y="3669302"/>
            <a:ext cx="2413314" cy="1094389"/>
          </a:xfrm>
          <a:prstGeom prst="bentConnector2">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59852A4A-EF7B-EF55-C9D2-1CCCA46E384B}"/>
              </a:ext>
            </a:extLst>
          </p:cNvPr>
          <p:cNvCxnSpPr>
            <a:stCxn id="118" idx="2"/>
            <a:endCxn id="117" idx="0"/>
          </p:cNvCxnSpPr>
          <p:nvPr/>
        </p:nvCxnSpPr>
        <p:spPr>
          <a:xfrm flipH="1">
            <a:off x="6553198" y="4562467"/>
            <a:ext cx="2" cy="666044"/>
          </a:xfrm>
          <a:prstGeom prst="line">
            <a:avLst/>
          </a:prstGeom>
        </p:spPr>
        <p:style>
          <a:lnRef idx="1">
            <a:schemeClr val="dk1"/>
          </a:lnRef>
          <a:fillRef idx="0">
            <a:schemeClr val="dk1"/>
          </a:fillRef>
          <a:effectRef idx="0">
            <a:schemeClr val="dk1"/>
          </a:effectRef>
          <a:fontRef idx="minor">
            <a:schemeClr val="tx1"/>
          </a:fontRef>
        </p:style>
      </p:cxnSp>
      <p:cxnSp>
        <p:nvCxnSpPr>
          <p:cNvPr id="170" name="Elbow Connector 169">
            <a:extLst>
              <a:ext uri="{FF2B5EF4-FFF2-40B4-BE49-F238E27FC236}">
                <a16:creationId xmlns:a16="http://schemas.microsoft.com/office/drawing/2014/main" id="{1A3A209E-BF32-0ABE-47E4-E5512A378C44}"/>
              </a:ext>
            </a:extLst>
          </p:cNvPr>
          <p:cNvCxnSpPr>
            <a:cxnSpLocks/>
            <a:stCxn id="174" idx="1"/>
            <a:endCxn id="153" idx="2"/>
          </p:cNvCxnSpPr>
          <p:nvPr/>
        </p:nvCxnSpPr>
        <p:spPr>
          <a:xfrm rot="10800000">
            <a:off x="4234679" y="4941169"/>
            <a:ext cx="1896479" cy="481985"/>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11B1555-A341-6F95-99BD-E82086BE7E1C}"/>
                  </a:ext>
                </a:extLst>
              </p:cNvPr>
              <p:cNvSpPr txBox="1"/>
              <p:nvPr/>
            </p:nvSpPr>
            <p:spPr>
              <a:xfrm>
                <a:off x="3200050" y="682049"/>
                <a:ext cx="2311851"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Hidden Layers (</a:t>
                </a:r>
                <a14:m>
                  <m:oMath xmlns:m="http://schemas.openxmlformats.org/officeDocument/2006/math">
                    <m:r>
                      <a:rPr lang="en-US" b="0" i="1" smtClean="0">
                        <a:latin typeface="Cambria Math" panose="02040503050406030204" pitchFamily="18" charset="0"/>
                        <a:cs typeface="Times New Roman" panose="02020603050405020304" pitchFamily="18" charset="0"/>
                      </a:rPr>
                      <m:t>50</m:t>
                    </m:r>
                    <m:r>
                      <a:rPr lang="en-US" b="0" i="1" smtClean="0">
                        <a:latin typeface="Cambria Math" panose="02040503050406030204" pitchFamily="18" charset="0"/>
                        <a:ea typeface="Cambria Math" panose="02040503050406030204" pitchFamily="18" charset="0"/>
                        <a:cs typeface="Times New Roman" panose="02020603050405020304" pitchFamily="18" charset="0"/>
                      </a:rPr>
                      <m:t>×3</m:t>
                    </m:r>
                  </m:oMath>
                </a14:m>
                <a:r>
                  <a:rPr lang="en-US" dirty="0">
                    <a:latin typeface="Times New Roman" panose="02020603050405020304" pitchFamily="18" charset="0"/>
                    <a:cs typeface="Times New Roman" panose="02020603050405020304" pitchFamily="18" charset="0"/>
                  </a:rPr>
                  <a:t>)</a:t>
                </a:r>
              </a:p>
            </p:txBody>
          </p:sp>
        </mc:Choice>
        <mc:Fallback xmlns="">
          <p:sp>
            <p:nvSpPr>
              <p:cNvPr id="173" name="TextBox 172">
                <a:extLst>
                  <a:ext uri="{FF2B5EF4-FFF2-40B4-BE49-F238E27FC236}">
                    <a16:creationId xmlns:a16="http://schemas.microsoft.com/office/drawing/2014/main" id="{511B1555-A341-6F95-99BD-E82086BE7E1C}"/>
                  </a:ext>
                </a:extLst>
              </p:cNvPr>
              <p:cNvSpPr txBox="1">
                <a:spLocks noRot="1" noChangeAspect="1" noMove="1" noResize="1" noEditPoints="1" noAdjustHandles="1" noChangeArrowheads="1" noChangeShapeType="1" noTextEdit="1"/>
              </p:cNvSpPr>
              <p:nvPr/>
            </p:nvSpPr>
            <p:spPr>
              <a:xfrm>
                <a:off x="3200050" y="682049"/>
                <a:ext cx="2311851" cy="369332"/>
              </a:xfrm>
              <a:prstGeom prst="rect">
                <a:avLst/>
              </a:prstGeom>
              <a:blipFill>
                <a:blip r:embed="rId7"/>
                <a:stretch>
                  <a:fillRect l="-1630" t="-6452" r="-1087" b="-19355"/>
                </a:stretch>
              </a:blipFill>
              <a:ln>
                <a:solidFill>
                  <a:schemeClr val="tx1"/>
                </a:solidFill>
              </a:ln>
            </p:spPr>
            <p:txBody>
              <a:bodyPr/>
              <a:lstStyle/>
              <a:p>
                <a:r>
                  <a:rPr lang="en-US">
                    <a:noFill/>
                  </a:rPr>
                  <a:t> </a:t>
                </a:r>
              </a:p>
            </p:txBody>
          </p:sp>
        </mc:Fallback>
      </mc:AlternateContent>
      <p:sp>
        <p:nvSpPr>
          <p:cNvPr id="174" name="Diamond 173">
            <a:extLst>
              <a:ext uri="{FF2B5EF4-FFF2-40B4-BE49-F238E27FC236}">
                <a16:creationId xmlns:a16="http://schemas.microsoft.com/office/drawing/2014/main" id="{9927F8E5-FDE2-6436-9761-E27EC08F8A43}"/>
              </a:ext>
            </a:extLst>
          </p:cNvPr>
          <p:cNvSpPr/>
          <p:nvPr/>
        </p:nvSpPr>
        <p:spPr>
          <a:xfrm>
            <a:off x="6131157" y="5198043"/>
            <a:ext cx="815141" cy="45021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33E52C80-20C8-F99D-A522-B478D378F591}"/>
              </a:ext>
            </a:extLst>
          </p:cNvPr>
          <p:cNvSpPr txBox="1"/>
          <p:nvPr/>
        </p:nvSpPr>
        <p:spPr>
          <a:xfrm>
            <a:off x="4635877" y="5079513"/>
            <a:ext cx="1184940" cy="369332"/>
          </a:xfrm>
          <a:prstGeom prst="rect">
            <a:avLst/>
          </a:prstGeom>
          <a:noFill/>
          <a:ln>
            <a:noFill/>
          </a:ln>
        </p:spPr>
        <p:txBody>
          <a:bodyPr wrap="none" rtlCol="0">
            <a:spAutoFit/>
          </a:bodyPr>
          <a:lstStyle/>
          <a:p>
            <a:r>
              <a:rPr lang="en-US" dirty="0">
                <a:latin typeface="Times New Roman" panose="02020603050405020304" pitchFamily="18" charset="0"/>
                <a:cs typeface="Times New Roman" panose="02020603050405020304" pitchFamily="18" charset="0"/>
              </a:rPr>
              <a:t>unsatisfied</a:t>
            </a:r>
          </a:p>
        </p:txBody>
      </p:sp>
      <p:sp>
        <p:nvSpPr>
          <p:cNvPr id="178" name="TextBox 177">
            <a:extLst>
              <a:ext uri="{FF2B5EF4-FFF2-40B4-BE49-F238E27FC236}">
                <a16:creationId xmlns:a16="http://schemas.microsoft.com/office/drawing/2014/main" id="{5DD06781-163A-B64D-5A62-2F6D82C303CF}"/>
              </a:ext>
            </a:extLst>
          </p:cNvPr>
          <p:cNvSpPr txBox="1"/>
          <p:nvPr/>
        </p:nvSpPr>
        <p:spPr>
          <a:xfrm>
            <a:off x="6498183" y="5603637"/>
            <a:ext cx="954107" cy="369332"/>
          </a:xfrm>
          <a:prstGeom prst="rect">
            <a:avLst/>
          </a:prstGeom>
          <a:noFill/>
          <a:ln>
            <a:noFill/>
          </a:ln>
        </p:spPr>
        <p:txBody>
          <a:bodyPr wrap="none" rtlCol="0">
            <a:spAutoFit/>
          </a:bodyPr>
          <a:lstStyle/>
          <a:p>
            <a:r>
              <a:rPr lang="en-US" dirty="0">
                <a:latin typeface="Times New Roman" panose="02020603050405020304" pitchFamily="18" charset="0"/>
                <a:cs typeface="Times New Roman" panose="02020603050405020304" pitchFamily="18" charset="0"/>
              </a:rPr>
              <a:t>satisfied</a:t>
            </a:r>
          </a:p>
        </p:txBody>
      </p:sp>
      <p:cxnSp>
        <p:nvCxnSpPr>
          <p:cNvPr id="180" name="Straight Arrow Connector 179">
            <a:extLst>
              <a:ext uri="{FF2B5EF4-FFF2-40B4-BE49-F238E27FC236}">
                <a16:creationId xmlns:a16="http://schemas.microsoft.com/office/drawing/2014/main" id="{4B7DC265-18DE-9A6F-5470-2125095F1512}"/>
              </a:ext>
            </a:extLst>
          </p:cNvPr>
          <p:cNvCxnSpPr>
            <a:cxnSpLocks/>
            <a:stCxn id="174" idx="2"/>
          </p:cNvCxnSpPr>
          <p:nvPr/>
        </p:nvCxnSpPr>
        <p:spPr>
          <a:xfrm flipH="1">
            <a:off x="6538727" y="5648262"/>
            <a:ext cx="1" cy="355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2" name="TextBox 181">
            <a:extLst>
              <a:ext uri="{FF2B5EF4-FFF2-40B4-BE49-F238E27FC236}">
                <a16:creationId xmlns:a16="http://schemas.microsoft.com/office/drawing/2014/main" id="{6575805C-2500-AB29-10EB-BF41368D7A7A}"/>
              </a:ext>
            </a:extLst>
          </p:cNvPr>
          <p:cNvSpPr txBox="1"/>
          <p:nvPr/>
        </p:nvSpPr>
        <p:spPr>
          <a:xfrm>
            <a:off x="6223619" y="6003437"/>
            <a:ext cx="607859"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Stop</a:t>
            </a:r>
          </a:p>
        </p:txBody>
      </p:sp>
    </p:spTree>
    <p:extLst>
      <p:ext uri="{BB962C8B-B14F-4D97-AF65-F5344CB8AC3E}">
        <p14:creationId xmlns:p14="http://schemas.microsoft.com/office/powerpoint/2010/main" val="256050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89DE2-528E-E7D8-EA24-9CE58904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556" y="1628800"/>
            <a:ext cx="4965700" cy="3403600"/>
          </a:xfrm>
          <a:prstGeom prst="rect">
            <a:avLst/>
          </a:prstGeom>
        </p:spPr>
      </p:pic>
      <p:sp>
        <p:nvSpPr>
          <p:cNvPr id="4" name="Date Placeholder 3">
            <a:extLst>
              <a:ext uri="{FF2B5EF4-FFF2-40B4-BE49-F238E27FC236}">
                <a16:creationId xmlns:a16="http://schemas.microsoft.com/office/drawing/2014/main" id="{6CB3631A-3A01-830F-9E4B-F42D9103C9C8}"/>
              </a:ext>
            </a:extLst>
          </p:cNvPr>
          <p:cNvSpPr>
            <a:spLocks noGrp="1"/>
          </p:cNvSpPr>
          <p:nvPr>
            <p:ph type="dt" sz="half" idx="10"/>
          </p:nvPr>
        </p:nvSpPr>
        <p:spPr/>
        <p:txBody>
          <a:bodyPr/>
          <a:lstStyle/>
          <a:p>
            <a:pPr>
              <a:defRPr/>
            </a:pPr>
            <a:fld id="{8F355B98-E8D1-EC47-9790-F4A3FBA78AED}" type="datetime1">
              <a:rPr lang="en-US" smtClean="0"/>
              <a:t>8/29/23</a:t>
            </a:fld>
            <a:endParaRPr lang="zh-CN"/>
          </a:p>
        </p:txBody>
      </p:sp>
      <p:sp>
        <p:nvSpPr>
          <p:cNvPr id="5" name="Footer Placeholder 4">
            <a:extLst>
              <a:ext uri="{FF2B5EF4-FFF2-40B4-BE49-F238E27FC236}">
                <a16:creationId xmlns:a16="http://schemas.microsoft.com/office/drawing/2014/main" id="{D3DBDE03-D9B4-2589-B85F-014E14696D1D}"/>
              </a:ext>
            </a:extLst>
          </p:cNvPr>
          <p:cNvSpPr>
            <a:spLocks noGrp="1"/>
          </p:cNvSpPr>
          <p:nvPr>
            <p:ph type="ftr" sz="quarter" idx="11"/>
          </p:nvPr>
        </p:nvSpPr>
        <p:spPr/>
        <p:txBody>
          <a:bodyPr/>
          <a:lstStyle/>
          <a:p>
            <a:pPr>
              <a:defRPr/>
            </a:pPr>
            <a:endParaRPr lang="zh-CN"/>
          </a:p>
        </p:txBody>
      </p:sp>
      <p:sp>
        <p:nvSpPr>
          <p:cNvPr id="6" name="Slide Number Placeholder 5">
            <a:extLst>
              <a:ext uri="{FF2B5EF4-FFF2-40B4-BE49-F238E27FC236}">
                <a16:creationId xmlns:a16="http://schemas.microsoft.com/office/drawing/2014/main" id="{D0C589A3-EDD1-3C31-BBE1-82754AFB3892}"/>
              </a:ext>
            </a:extLst>
          </p:cNvPr>
          <p:cNvSpPr>
            <a:spLocks noGrp="1"/>
          </p:cNvSpPr>
          <p:nvPr>
            <p:ph type="sldNum" sz="quarter" idx="12"/>
          </p:nvPr>
        </p:nvSpPr>
        <p:spPr/>
        <p:txBody>
          <a:bodyPr/>
          <a:lstStyle/>
          <a:p>
            <a:pPr>
              <a:defRPr/>
            </a:pPr>
            <a:fld id="{0C913308-F349-4B6D-A68A-DD1791B4A57B}" type="slidenum">
              <a:rPr lang="en-US" smtClean="0"/>
              <a:t>10</a:t>
            </a:fld>
            <a:endParaRPr lang="en-US" altLang="zh-CN"/>
          </a:p>
        </p:txBody>
      </p:sp>
      <p:sp>
        <p:nvSpPr>
          <p:cNvPr id="11" name="Rectangle 10">
            <a:extLst>
              <a:ext uri="{FF2B5EF4-FFF2-40B4-BE49-F238E27FC236}">
                <a16:creationId xmlns:a16="http://schemas.microsoft.com/office/drawing/2014/main" id="{46536995-DC5A-6AEC-787E-307A5AE0E473}"/>
              </a:ext>
            </a:extLst>
          </p:cNvPr>
          <p:cNvSpPr/>
          <p:nvPr/>
        </p:nvSpPr>
        <p:spPr>
          <a:xfrm>
            <a:off x="3491880" y="1988840"/>
            <a:ext cx="1080119"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C5C7E-82C6-B823-1A77-CB1962C014E3}"/>
              </a:ext>
            </a:extLst>
          </p:cNvPr>
          <p:cNvSpPr/>
          <p:nvPr/>
        </p:nvSpPr>
        <p:spPr>
          <a:xfrm>
            <a:off x="2627784" y="2572144"/>
            <a:ext cx="576064" cy="9288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AA393FF-E6C9-67AF-CD65-7BCC4355054E}"/>
              </a:ext>
            </a:extLst>
          </p:cNvPr>
          <p:cNvCxnSpPr>
            <a:cxnSpLocks/>
            <a:stCxn id="12" idx="3"/>
          </p:cNvCxnSpPr>
          <p:nvPr/>
        </p:nvCxnSpPr>
        <p:spPr>
          <a:xfrm flipV="1">
            <a:off x="3203848" y="2492896"/>
            <a:ext cx="288032" cy="543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97253C1-25C8-CF27-E88E-486B48753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145" y="1844824"/>
            <a:ext cx="1217590" cy="2232248"/>
          </a:xfrm>
          <a:prstGeom prst="rect">
            <a:avLst/>
          </a:prstGeom>
        </p:spPr>
      </p:pic>
      <p:pic>
        <p:nvPicPr>
          <p:cNvPr id="18" name="Picture 17">
            <a:extLst>
              <a:ext uri="{FF2B5EF4-FFF2-40B4-BE49-F238E27FC236}">
                <a16:creationId xmlns:a16="http://schemas.microsoft.com/office/drawing/2014/main" id="{6F4B544A-5824-93C5-1E1D-442B43B10094}"/>
              </a:ext>
            </a:extLst>
          </p:cNvPr>
          <p:cNvPicPr>
            <a:picLocks noChangeAspect="1"/>
          </p:cNvPicPr>
          <p:nvPr/>
        </p:nvPicPr>
        <p:blipFill rotWithShape="1">
          <a:blip r:embed="rId4">
            <a:extLst>
              <a:ext uri="{28A0092B-C50C-407E-A947-70E740481C1C}">
                <a14:useLocalDpi xmlns:a14="http://schemas.microsoft.com/office/drawing/2010/main" val="0"/>
              </a:ext>
            </a:extLst>
          </a:blip>
          <a:srcRect l="66169" t="3173" r="2161" b="71439"/>
          <a:stretch/>
        </p:blipFill>
        <p:spPr>
          <a:xfrm>
            <a:off x="5163615" y="1772816"/>
            <a:ext cx="1568625" cy="864096"/>
          </a:xfrm>
          <a:prstGeom prst="rect">
            <a:avLst/>
          </a:prstGeom>
        </p:spPr>
      </p:pic>
    </p:spTree>
    <p:extLst>
      <p:ext uri="{BB962C8B-B14F-4D97-AF65-F5344CB8AC3E}">
        <p14:creationId xmlns:p14="http://schemas.microsoft.com/office/powerpoint/2010/main" val="1304279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B71C4783-A71E-B6C5-565D-7BD705D5C40A}"/>
              </a:ext>
            </a:extLst>
          </p:cNvPr>
          <p:cNvSpPr/>
          <p:nvPr/>
        </p:nvSpPr>
        <p:spPr>
          <a:xfrm>
            <a:off x="-2313801" y="5285080"/>
            <a:ext cx="3744416" cy="634789"/>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BB2C3B7C-3F3D-8F2F-37D3-F9BABE035675}"/>
              </a:ext>
            </a:extLst>
          </p:cNvPr>
          <p:cNvSpPr/>
          <p:nvPr/>
        </p:nvSpPr>
        <p:spPr>
          <a:xfrm>
            <a:off x="6808489" y="419786"/>
            <a:ext cx="3554510" cy="2121523"/>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D2814389-C6D9-2946-D39D-27311CF3F503}"/>
              </a:ext>
            </a:extLst>
          </p:cNvPr>
          <p:cNvSpPr/>
          <p:nvPr/>
        </p:nvSpPr>
        <p:spPr>
          <a:xfrm>
            <a:off x="5157616" y="3855379"/>
            <a:ext cx="1062140" cy="394646"/>
          </a:xfrm>
          <a:prstGeom prst="rect">
            <a:avLst/>
          </a:prstGeom>
          <a:solidFill>
            <a:schemeClr val="accent5">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6F0B8FFE-7B10-4315-41A8-F2760FD05346}"/>
              </a:ext>
            </a:extLst>
          </p:cNvPr>
          <p:cNvSpPr/>
          <p:nvPr/>
        </p:nvSpPr>
        <p:spPr>
          <a:xfrm>
            <a:off x="3798892" y="3983753"/>
            <a:ext cx="677177" cy="677177"/>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EFA523D7-C4A0-5BDD-4B43-5AA6E1762539}"/>
              </a:ext>
            </a:extLst>
          </p:cNvPr>
          <p:cNvSpPr/>
          <p:nvPr/>
        </p:nvSpPr>
        <p:spPr>
          <a:xfrm>
            <a:off x="5171888" y="3109253"/>
            <a:ext cx="601246" cy="394646"/>
          </a:xfrm>
          <a:prstGeom prst="rect">
            <a:avLst/>
          </a:prstGeom>
          <a:solidFill>
            <a:schemeClr val="accent5">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382E0CB0-4E26-30A8-6F7E-6BD56A44DFD2}"/>
              </a:ext>
            </a:extLst>
          </p:cNvPr>
          <p:cNvSpPr/>
          <p:nvPr/>
        </p:nvSpPr>
        <p:spPr>
          <a:xfrm>
            <a:off x="5154785" y="2110306"/>
            <a:ext cx="877590" cy="394646"/>
          </a:xfrm>
          <a:prstGeom prst="rect">
            <a:avLst/>
          </a:prstGeom>
          <a:solidFill>
            <a:schemeClr val="accent5">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1B40FC30-F53A-6275-5A71-57E04D70BA1D}"/>
              </a:ext>
            </a:extLst>
          </p:cNvPr>
          <p:cNvSpPr/>
          <p:nvPr/>
        </p:nvSpPr>
        <p:spPr>
          <a:xfrm>
            <a:off x="5151159" y="1251318"/>
            <a:ext cx="601246" cy="394646"/>
          </a:xfrm>
          <a:prstGeom prst="rect">
            <a:avLst/>
          </a:prstGeom>
          <a:solidFill>
            <a:schemeClr val="accent5">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0BFAE12-76E8-056C-BC65-D6A6FE16C598}"/>
              </a:ext>
            </a:extLst>
          </p:cNvPr>
          <p:cNvSpPr/>
          <p:nvPr/>
        </p:nvSpPr>
        <p:spPr>
          <a:xfrm>
            <a:off x="5151159" y="526731"/>
            <a:ext cx="601246" cy="394646"/>
          </a:xfrm>
          <a:prstGeom prst="rect">
            <a:avLst/>
          </a:prstGeom>
          <a:solidFill>
            <a:schemeClr val="accent5">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3C36803-5674-BC53-590D-B688CF5BCC0D}"/>
              </a:ext>
            </a:extLst>
          </p:cNvPr>
          <p:cNvSpPr/>
          <p:nvPr/>
        </p:nvSpPr>
        <p:spPr>
          <a:xfrm>
            <a:off x="2963767" y="1108689"/>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8295963-CFF5-0DE1-D2D4-92C660C37E99}"/>
              </a:ext>
            </a:extLst>
          </p:cNvPr>
          <p:cNvSpPr/>
          <p:nvPr/>
        </p:nvSpPr>
        <p:spPr>
          <a:xfrm>
            <a:off x="2982708" y="1529037"/>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6AC7E8B-22AB-6896-CA15-1FCE736102FB}"/>
              </a:ext>
            </a:extLst>
          </p:cNvPr>
          <p:cNvSpPr/>
          <p:nvPr/>
        </p:nvSpPr>
        <p:spPr>
          <a:xfrm>
            <a:off x="2982708" y="1959494"/>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76F1A0-A6FC-AD9B-8606-1B953A28351C}"/>
              </a:ext>
            </a:extLst>
          </p:cNvPr>
          <p:cNvSpPr/>
          <p:nvPr/>
        </p:nvSpPr>
        <p:spPr>
          <a:xfrm>
            <a:off x="302356" y="1649279"/>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1003346" y="1258349"/>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1003346" y="1737221"/>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1003346" y="2801407"/>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995052" y="2016962"/>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3" name="Oval 12">
            <a:extLst>
              <a:ext uri="{FF2B5EF4-FFF2-40B4-BE49-F238E27FC236}">
                <a16:creationId xmlns:a16="http://schemas.microsoft.com/office/drawing/2014/main" id="{9B5D0EB0-E14F-9318-9150-6D4015CD55B1}"/>
              </a:ext>
            </a:extLst>
          </p:cNvPr>
          <p:cNvSpPr/>
          <p:nvPr/>
        </p:nvSpPr>
        <p:spPr>
          <a:xfrm>
            <a:off x="1721882" y="1258349"/>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1721882" y="1737221"/>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1721882" y="2801407"/>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DFCBA5-4330-4120-1508-D82193DB2376}"/>
              </a:ext>
            </a:extLst>
          </p:cNvPr>
          <p:cNvSpPr/>
          <p:nvPr/>
        </p:nvSpPr>
        <p:spPr>
          <a:xfrm>
            <a:off x="2323877" y="127666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2323877" y="1755535"/>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2323877" y="2819721"/>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661624" y="1453471"/>
            <a:ext cx="375200" cy="375442"/>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a:off x="661624" y="1828913"/>
            <a:ext cx="341722" cy="226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661624" y="1828913"/>
            <a:ext cx="341722" cy="10867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1231946" y="1372649"/>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1231946" y="1372649"/>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1231946" y="1372649"/>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1231946" y="1372649"/>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1231946" y="1851521"/>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1231946" y="1851521"/>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1231946" y="1372649"/>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1231946" y="1851521"/>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1231946" y="2915707"/>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1959566" y="1372649"/>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a:stCxn id="13" idx="6"/>
          </p:cNvCxnSpPr>
          <p:nvPr/>
        </p:nvCxnSpPr>
        <p:spPr>
          <a:xfrm>
            <a:off x="1950482" y="1372649"/>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a:stCxn id="13" idx="6"/>
            <a:endCxn id="20" idx="2"/>
          </p:cNvCxnSpPr>
          <p:nvPr/>
        </p:nvCxnSpPr>
        <p:spPr>
          <a:xfrm>
            <a:off x="1950482" y="1372649"/>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a:endCxn id="18" idx="2"/>
          </p:cNvCxnSpPr>
          <p:nvPr/>
        </p:nvCxnSpPr>
        <p:spPr>
          <a:xfrm flipV="1">
            <a:off x="1959566" y="1390963"/>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1959566" y="1851520"/>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a:endCxn id="20" idx="2"/>
          </p:cNvCxnSpPr>
          <p:nvPr/>
        </p:nvCxnSpPr>
        <p:spPr>
          <a:xfrm>
            <a:off x="1959566" y="1851520"/>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a:stCxn id="15" idx="6"/>
            <a:endCxn id="18" idx="2"/>
          </p:cNvCxnSpPr>
          <p:nvPr/>
        </p:nvCxnSpPr>
        <p:spPr>
          <a:xfrm flipV="1">
            <a:off x="1950482" y="1390963"/>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a:stCxn id="15" idx="6"/>
          </p:cNvCxnSpPr>
          <p:nvPr/>
        </p:nvCxnSpPr>
        <p:spPr>
          <a:xfrm flipV="1">
            <a:off x="1950482" y="1851520"/>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1959566" y="2915707"/>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flipV="1">
            <a:off x="2552477" y="1288323"/>
            <a:ext cx="411290" cy="10264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flipV="1">
            <a:off x="2552477" y="1288323"/>
            <a:ext cx="411290" cy="58151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2552477" y="1288323"/>
            <a:ext cx="411290" cy="164569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389166" y="1666428"/>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389166" y="1666428"/>
                <a:ext cx="183320" cy="276999"/>
              </a:xfrm>
              <a:prstGeom prst="rect">
                <a:avLst/>
              </a:prstGeom>
              <a:blipFill>
                <a:blip r:embed="rId2"/>
                <a:stretch>
                  <a:fillRect l="-1875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3057757" y="1562661"/>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3057757" y="1562661"/>
                <a:ext cx="184666" cy="276999"/>
              </a:xfrm>
              <a:prstGeom prst="rect">
                <a:avLst/>
              </a:prstGeom>
              <a:blipFill>
                <a:blip r:embed="rId3"/>
                <a:stretch>
                  <a:fillRect l="-12500" r="-12500"/>
                </a:stretch>
              </a:blipFill>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304734" y="2312331"/>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389365" y="2329662"/>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389365" y="2329662"/>
                <a:ext cx="186718" cy="276999"/>
              </a:xfrm>
              <a:prstGeom prst="rect">
                <a:avLst/>
              </a:prstGeom>
              <a:blipFill>
                <a:blip r:embed="rId4"/>
                <a:stretch>
                  <a:fillRect l="-31250" r="-25000" b="-26087"/>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664002" y="1453471"/>
            <a:ext cx="372822" cy="10384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664002" y="1851521"/>
            <a:ext cx="339344" cy="6404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664002" y="2491965"/>
            <a:ext cx="339344" cy="4237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EB260D8-E40A-97A5-5F93-AB22686F5677}"/>
                  </a:ext>
                </a:extLst>
              </p:cNvPr>
              <p:cNvSpPr txBox="1"/>
              <p:nvPr/>
            </p:nvSpPr>
            <p:spPr>
              <a:xfrm>
                <a:off x="2966778" y="1122717"/>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2966778" y="1122717"/>
                <a:ext cx="344283" cy="369332"/>
              </a:xfrm>
              <a:prstGeom prst="rect">
                <a:avLst/>
              </a:prstGeom>
              <a:blipFill>
                <a:blip r:embed="rId5"/>
                <a:stretch>
                  <a:fillRect/>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5D193442-8488-8C7D-1D03-094E7FFF8182}"/>
              </a:ext>
            </a:extLst>
          </p:cNvPr>
          <p:cNvCxnSpPr>
            <a:cxnSpLocks/>
            <a:stCxn id="18" idx="6"/>
            <a:endCxn id="107" idx="2"/>
          </p:cNvCxnSpPr>
          <p:nvPr/>
        </p:nvCxnSpPr>
        <p:spPr>
          <a:xfrm>
            <a:off x="2552477" y="1390963"/>
            <a:ext cx="430231" cy="3177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962B14-1E9F-5D8A-C550-EDE879BE5352}"/>
              </a:ext>
            </a:extLst>
          </p:cNvPr>
          <p:cNvCxnSpPr>
            <a:cxnSpLocks/>
            <a:stCxn id="19" idx="6"/>
            <a:endCxn id="107" idx="2"/>
          </p:cNvCxnSpPr>
          <p:nvPr/>
        </p:nvCxnSpPr>
        <p:spPr>
          <a:xfrm flipV="1">
            <a:off x="2552477" y="1708671"/>
            <a:ext cx="430231" cy="16116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6BDF793-2F82-7A61-6F05-15C421A999FC}"/>
              </a:ext>
            </a:extLst>
          </p:cNvPr>
          <p:cNvCxnSpPr>
            <a:cxnSpLocks/>
            <a:stCxn id="20" idx="6"/>
            <a:endCxn id="107" idx="2"/>
          </p:cNvCxnSpPr>
          <p:nvPr/>
        </p:nvCxnSpPr>
        <p:spPr>
          <a:xfrm flipV="1">
            <a:off x="2552477" y="1708671"/>
            <a:ext cx="430231" cy="122535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BB036CF-4108-5431-6027-2001784AD6C1}"/>
              </a:ext>
            </a:extLst>
          </p:cNvPr>
          <p:cNvSpPr/>
          <p:nvPr/>
        </p:nvSpPr>
        <p:spPr>
          <a:xfrm>
            <a:off x="107504" y="908720"/>
            <a:ext cx="3567541" cy="242324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2ED3FFC8-17AF-9E84-5B11-88529582FB22}"/>
                  </a:ext>
                </a:extLst>
              </p:cNvPr>
              <p:cNvSpPr txBox="1"/>
              <p:nvPr/>
            </p:nvSpPr>
            <p:spPr>
              <a:xfrm>
                <a:off x="3007212" y="1924097"/>
                <a:ext cx="326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182" name="TextBox 181">
                <a:extLst>
                  <a:ext uri="{FF2B5EF4-FFF2-40B4-BE49-F238E27FC236}">
                    <a16:creationId xmlns:a16="http://schemas.microsoft.com/office/drawing/2014/main" id="{2ED3FFC8-17AF-9E84-5B11-88529582FB22}"/>
                  </a:ext>
                </a:extLst>
              </p:cNvPr>
              <p:cNvSpPr txBox="1">
                <a:spLocks noRot="1" noChangeAspect="1" noMove="1" noResize="1" noEditPoints="1" noAdjustHandles="1" noChangeArrowheads="1" noChangeShapeType="1" noTextEdit="1"/>
              </p:cNvSpPr>
              <p:nvPr/>
            </p:nvSpPr>
            <p:spPr>
              <a:xfrm>
                <a:off x="3007212" y="1924097"/>
                <a:ext cx="326891" cy="369332"/>
              </a:xfrm>
              <a:prstGeom prst="rect">
                <a:avLst/>
              </a:prstGeom>
              <a:blipFill>
                <a:blip r:embed="rId6"/>
                <a:stretch>
                  <a:fillRect b="-6667"/>
                </a:stretch>
              </a:blipFill>
            </p:spPr>
            <p:txBody>
              <a:bodyPr/>
              <a:lstStyle/>
              <a:p>
                <a:r>
                  <a:rPr lang="en-US">
                    <a:noFill/>
                  </a:rPr>
                  <a:t> </a:t>
                </a:r>
              </a:p>
            </p:txBody>
          </p:sp>
        </mc:Fallback>
      </mc:AlternateContent>
      <p:cxnSp>
        <p:nvCxnSpPr>
          <p:cNvPr id="183" name="Straight Arrow Connector 182">
            <a:extLst>
              <a:ext uri="{FF2B5EF4-FFF2-40B4-BE49-F238E27FC236}">
                <a16:creationId xmlns:a16="http://schemas.microsoft.com/office/drawing/2014/main" id="{5CB5D9D0-CC5A-66F2-A4AB-6FFB1DA736C7}"/>
              </a:ext>
            </a:extLst>
          </p:cNvPr>
          <p:cNvCxnSpPr>
            <a:cxnSpLocks/>
            <a:stCxn id="18" idx="6"/>
            <a:endCxn id="182" idx="1"/>
          </p:cNvCxnSpPr>
          <p:nvPr/>
        </p:nvCxnSpPr>
        <p:spPr>
          <a:xfrm>
            <a:off x="2552477" y="1390963"/>
            <a:ext cx="454735" cy="71780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D8C60B6-77F1-68C3-DC98-6B19DA876FE7}"/>
              </a:ext>
            </a:extLst>
          </p:cNvPr>
          <p:cNvCxnSpPr>
            <a:cxnSpLocks/>
            <a:stCxn id="19" idx="6"/>
            <a:endCxn id="182" idx="1"/>
          </p:cNvCxnSpPr>
          <p:nvPr/>
        </p:nvCxnSpPr>
        <p:spPr>
          <a:xfrm>
            <a:off x="2552477" y="1869835"/>
            <a:ext cx="454735" cy="23892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279DBF5-DBB7-7CAC-EE4C-3D6DCE4C7510}"/>
              </a:ext>
            </a:extLst>
          </p:cNvPr>
          <p:cNvCxnSpPr>
            <a:cxnSpLocks/>
            <a:stCxn id="20" idx="6"/>
            <a:endCxn id="182" idx="1"/>
          </p:cNvCxnSpPr>
          <p:nvPr/>
        </p:nvCxnSpPr>
        <p:spPr>
          <a:xfrm flipV="1">
            <a:off x="2552477" y="2108763"/>
            <a:ext cx="454735" cy="8252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982AFE62-BB97-99F6-4E01-12680DCB6DF1}"/>
              </a:ext>
            </a:extLst>
          </p:cNvPr>
          <p:cNvSpPr txBox="1"/>
          <p:nvPr/>
        </p:nvSpPr>
        <p:spPr>
          <a:xfrm>
            <a:off x="1711641" y="2006497"/>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5" name="TextBox 194">
            <a:extLst>
              <a:ext uri="{FF2B5EF4-FFF2-40B4-BE49-F238E27FC236}">
                <a16:creationId xmlns:a16="http://schemas.microsoft.com/office/drawing/2014/main" id="{6FD80D6D-3112-80E0-19BF-493AAFE758E6}"/>
              </a:ext>
            </a:extLst>
          </p:cNvPr>
          <p:cNvSpPr txBox="1"/>
          <p:nvPr/>
        </p:nvSpPr>
        <p:spPr>
          <a:xfrm>
            <a:off x="2329217" y="2024996"/>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81" name="Oval 180">
            <a:extLst>
              <a:ext uri="{FF2B5EF4-FFF2-40B4-BE49-F238E27FC236}">
                <a16:creationId xmlns:a16="http://schemas.microsoft.com/office/drawing/2014/main" id="{8B700A2A-F1E0-83DD-6D09-0B76F9E2CEDF}"/>
              </a:ext>
            </a:extLst>
          </p:cNvPr>
          <p:cNvSpPr/>
          <p:nvPr/>
        </p:nvSpPr>
        <p:spPr>
          <a:xfrm>
            <a:off x="2993197" y="2391483"/>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C04865C1-2BCB-AA2E-3547-FC10B3A2F96A}"/>
                  </a:ext>
                </a:extLst>
              </p:cNvPr>
              <p:cNvSpPr txBox="1"/>
              <p:nvPr/>
            </p:nvSpPr>
            <p:spPr>
              <a:xfrm>
                <a:off x="3009523" y="2348161"/>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84" name="TextBox 183">
                <a:extLst>
                  <a:ext uri="{FF2B5EF4-FFF2-40B4-BE49-F238E27FC236}">
                    <a16:creationId xmlns:a16="http://schemas.microsoft.com/office/drawing/2014/main" id="{C04865C1-2BCB-AA2E-3547-FC10B3A2F96A}"/>
                  </a:ext>
                </a:extLst>
              </p:cNvPr>
              <p:cNvSpPr txBox="1">
                <a:spLocks noRot="1" noChangeAspect="1" noMove="1" noResize="1" noEditPoints="1" noAdjustHandles="1" noChangeArrowheads="1" noChangeShapeType="1" noTextEdit="1"/>
              </p:cNvSpPr>
              <p:nvPr/>
            </p:nvSpPr>
            <p:spPr>
              <a:xfrm>
                <a:off x="3009523" y="2348161"/>
                <a:ext cx="344283" cy="369332"/>
              </a:xfrm>
              <a:prstGeom prst="rect">
                <a:avLst/>
              </a:prstGeom>
              <a:blipFill>
                <a:blip r:embed="rId7"/>
                <a:stretch>
                  <a:fillRect b="-3226"/>
                </a:stretch>
              </a:blipFill>
            </p:spPr>
            <p:txBody>
              <a:bodyPr/>
              <a:lstStyle/>
              <a:p>
                <a:r>
                  <a:rPr lang="en-US">
                    <a:noFill/>
                  </a:rPr>
                  <a:t> </a:t>
                </a:r>
              </a:p>
            </p:txBody>
          </p:sp>
        </mc:Fallback>
      </mc:AlternateContent>
      <p:sp>
        <p:nvSpPr>
          <p:cNvPr id="185" name="Oval 184">
            <a:extLst>
              <a:ext uri="{FF2B5EF4-FFF2-40B4-BE49-F238E27FC236}">
                <a16:creationId xmlns:a16="http://schemas.microsoft.com/office/drawing/2014/main" id="{95B57C21-DF12-A797-A962-274FFEA77D69}"/>
              </a:ext>
            </a:extLst>
          </p:cNvPr>
          <p:cNvSpPr/>
          <p:nvPr/>
        </p:nvSpPr>
        <p:spPr>
          <a:xfrm>
            <a:off x="2995407" y="2823531"/>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AF42C2CD-1FC7-2647-DB5D-C8C69D79C7EA}"/>
                  </a:ext>
                </a:extLst>
              </p:cNvPr>
              <p:cNvSpPr txBox="1"/>
              <p:nvPr/>
            </p:nvSpPr>
            <p:spPr>
              <a:xfrm>
                <a:off x="3015085" y="2800548"/>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86" name="TextBox 185">
                <a:extLst>
                  <a:ext uri="{FF2B5EF4-FFF2-40B4-BE49-F238E27FC236}">
                    <a16:creationId xmlns:a16="http://schemas.microsoft.com/office/drawing/2014/main" id="{AF42C2CD-1FC7-2647-DB5D-C8C69D79C7EA}"/>
                  </a:ext>
                </a:extLst>
              </p:cNvPr>
              <p:cNvSpPr txBox="1">
                <a:spLocks noRot="1" noChangeAspect="1" noMove="1" noResize="1" noEditPoints="1" noAdjustHandles="1" noChangeArrowheads="1" noChangeShapeType="1" noTextEdit="1"/>
              </p:cNvSpPr>
              <p:nvPr/>
            </p:nvSpPr>
            <p:spPr>
              <a:xfrm>
                <a:off x="3015085" y="2800548"/>
                <a:ext cx="344283" cy="369332"/>
              </a:xfrm>
              <a:prstGeom prst="rect">
                <a:avLst/>
              </a:prstGeom>
              <a:blipFill>
                <a:blip r:embed="rId8"/>
                <a:stretch>
                  <a:fillRect/>
                </a:stretch>
              </a:blipFill>
            </p:spPr>
            <p:txBody>
              <a:bodyPr/>
              <a:lstStyle/>
              <a:p>
                <a:r>
                  <a:rPr lang="en-US">
                    <a:noFill/>
                  </a:rPr>
                  <a:t> </a:t>
                </a:r>
              </a:p>
            </p:txBody>
          </p:sp>
        </mc:Fallback>
      </mc:AlternateContent>
      <p:cxnSp>
        <p:nvCxnSpPr>
          <p:cNvPr id="188" name="Straight Arrow Connector 187">
            <a:extLst>
              <a:ext uri="{FF2B5EF4-FFF2-40B4-BE49-F238E27FC236}">
                <a16:creationId xmlns:a16="http://schemas.microsoft.com/office/drawing/2014/main" id="{F5E35DAB-F0B8-6E4C-231F-290CE832B408}"/>
              </a:ext>
            </a:extLst>
          </p:cNvPr>
          <p:cNvCxnSpPr>
            <a:cxnSpLocks/>
            <a:stCxn id="20" idx="6"/>
            <a:endCxn id="181" idx="2"/>
          </p:cNvCxnSpPr>
          <p:nvPr/>
        </p:nvCxnSpPr>
        <p:spPr>
          <a:xfrm flipV="1">
            <a:off x="2552477" y="2571117"/>
            <a:ext cx="440720" cy="36290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5373B17F-86F8-E4E7-FC03-849AF3D4AD48}"/>
              </a:ext>
            </a:extLst>
          </p:cNvPr>
          <p:cNvCxnSpPr>
            <a:cxnSpLocks/>
            <a:stCxn id="19" idx="6"/>
            <a:endCxn id="181" idx="2"/>
          </p:cNvCxnSpPr>
          <p:nvPr/>
        </p:nvCxnSpPr>
        <p:spPr>
          <a:xfrm>
            <a:off x="2552477" y="1869835"/>
            <a:ext cx="440720" cy="70128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C8B809E-C9E8-CAAE-E510-005619ED06CA}"/>
              </a:ext>
            </a:extLst>
          </p:cNvPr>
          <p:cNvCxnSpPr>
            <a:cxnSpLocks/>
            <a:stCxn id="18" idx="6"/>
            <a:endCxn id="181" idx="2"/>
          </p:cNvCxnSpPr>
          <p:nvPr/>
        </p:nvCxnSpPr>
        <p:spPr>
          <a:xfrm>
            <a:off x="2552477" y="1390963"/>
            <a:ext cx="440720" cy="118015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68159C71-A1AD-90C0-A549-D97E2C0A606B}"/>
              </a:ext>
            </a:extLst>
          </p:cNvPr>
          <p:cNvCxnSpPr>
            <a:cxnSpLocks/>
            <a:stCxn id="20" idx="6"/>
            <a:endCxn id="185" idx="2"/>
          </p:cNvCxnSpPr>
          <p:nvPr/>
        </p:nvCxnSpPr>
        <p:spPr>
          <a:xfrm>
            <a:off x="2552477" y="2934021"/>
            <a:ext cx="442930" cy="691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F108C5C-D885-705C-B9CF-306DDA11F39E}"/>
              </a:ext>
            </a:extLst>
          </p:cNvPr>
          <p:cNvCxnSpPr>
            <a:cxnSpLocks/>
            <a:stCxn id="19" idx="6"/>
            <a:endCxn id="185" idx="2"/>
          </p:cNvCxnSpPr>
          <p:nvPr/>
        </p:nvCxnSpPr>
        <p:spPr>
          <a:xfrm>
            <a:off x="2552477" y="1869835"/>
            <a:ext cx="442930" cy="113333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D86FD37A-B247-FC57-5003-AF026FD73609}"/>
              </a:ext>
            </a:extLst>
          </p:cNvPr>
          <p:cNvCxnSpPr>
            <a:cxnSpLocks/>
            <a:stCxn id="18" idx="6"/>
            <a:endCxn id="185" idx="2"/>
          </p:cNvCxnSpPr>
          <p:nvPr/>
        </p:nvCxnSpPr>
        <p:spPr>
          <a:xfrm>
            <a:off x="2552477" y="1390963"/>
            <a:ext cx="442930" cy="161220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A8A4322A-C5D1-E656-50B7-39D423AB1FB0}"/>
              </a:ext>
            </a:extLst>
          </p:cNvPr>
          <p:cNvSpPr/>
          <p:nvPr/>
        </p:nvSpPr>
        <p:spPr>
          <a:xfrm>
            <a:off x="3770285" y="411938"/>
            <a:ext cx="677177" cy="677177"/>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642DED1-4409-D384-3E83-57EB8B05A517}"/>
                  </a:ext>
                </a:extLst>
              </p:cNvPr>
              <p:cNvSpPr txBox="1"/>
              <p:nvPr/>
            </p:nvSpPr>
            <p:spPr>
              <a:xfrm>
                <a:off x="3769850" y="379851"/>
                <a:ext cx="695380" cy="6347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oMath>
                  </m:oMathPara>
                </a14:m>
                <a:endParaRPr lang="en-US" dirty="0"/>
              </a:p>
            </p:txBody>
          </p:sp>
        </mc:Choice>
        <mc:Fallback xmlns="">
          <p:sp>
            <p:nvSpPr>
              <p:cNvPr id="198" name="TextBox 197">
                <a:extLst>
                  <a:ext uri="{FF2B5EF4-FFF2-40B4-BE49-F238E27FC236}">
                    <a16:creationId xmlns:a16="http://schemas.microsoft.com/office/drawing/2014/main" id="{8642DED1-4409-D384-3E83-57EB8B05A517}"/>
                  </a:ext>
                </a:extLst>
              </p:cNvPr>
              <p:cNvSpPr txBox="1">
                <a:spLocks noRot="1" noChangeAspect="1" noMove="1" noResize="1" noEditPoints="1" noAdjustHandles="1" noChangeArrowheads="1" noChangeShapeType="1" noTextEdit="1"/>
              </p:cNvSpPr>
              <p:nvPr/>
            </p:nvSpPr>
            <p:spPr>
              <a:xfrm>
                <a:off x="3769850" y="379851"/>
                <a:ext cx="695380" cy="634789"/>
              </a:xfrm>
              <a:prstGeom prst="rect">
                <a:avLst/>
              </a:prstGeom>
              <a:blipFill>
                <a:blip r:embed="rId9"/>
                <a:stretch>
                  <a:fillRect b="-3922"/>
                </a:stretch>
              </a:blipFill>
            </p:spPr>
            <p:txBody>
              <a:bodyPr/>
              <a:lstStyle/>
              <a:p>
                <a:r>
                  <a:rPr lang="en-US">
                    <a:noFill/>
                  </a:rPr>
                  <a:t> </a:t>
                </a:r>
              </a:p>
            </p:txBody>
          </p:sp>
        </mc:Fallback>
      </mc:AlternateContent>
      <p:sp>
        <p:nvSpPr>
          <p:cNvPr id="199" name="Oval 198">
            <a:extLst>
              <a:ext uri="{FF2B5EF4-FFF2-40B4-BE49-F238E27FC236}">
                <a16:creationId xmlns:a16="http://schemas.microsoft.com/office/drawing/2014/main" id="{29CC8798-C171-F67D-E84F-49B63311A492}"/>
              </a:ext>
            </a:extLst>
          </p:cNvPr>
          <p:cNvSpPr/>
          <p:nvPr/>
        </p:nvSpPr>
        <p:spPr>
          <a:xfrm>
            <a:off x="3791067" y="1233035"/>
            <a:ext cx="677177" cy="677177"/>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AF79CEEC-B330-B6B0-D999-5CDFF50A133B}"/>
                  </a:ext>
                </a:extLst>
              </p:cNvPr>
              <p:cNvSpPr txBox="1"/>
              <p:nvPr/>
            </p:nvSpPr>
            <p:spPr>
              <a:xfrm>
                <a:off x="3777443" y="1238455"/>
                <a:ext cx="695380" cy="666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00" name="TextBox 199">
                <a:extLst>
                  <a:ext uri="{FF2B5EF4-FFF2-40B4-BE49-F238E27FC236}">
                    <a16:creationId xmlns:a16="http://schemas.microsoft.com/office/drawing/2014/main" id="{AF79CEEC-B330-B6B0-D999-5CDFF50A133B}"/>
                  </a:ext>
                </a:extLst>
              </p:cNvPr>
              <p:cNvSpPr txBox="1">
                <a:spLocks noRot="1" noChangeAspect="1" noMove="1" noResize="1" noEditPoints="1" noAdjustHandles="1" noChangeArrowheads="1" noChangeShapeType="1" noTextEdit="1"/>
              </p:cNvSpPr>
              <p:nvPr/>
            </p:nvSpPr>
            <p:spPr>
              <a:xfrm>
                <a:off x="3777443" y="1238455"/>
                <a:ext cx="695380" cy="666336"/>
              </a:xfrm>
              <a:prstGeom prst="rect">
                <a:avLst/>
              </a:prstGeom>
              <a:blipFill>
                <a:blip r:embed="rId10"/>
                <a:stretch>
                  <a:fillRect b="-11321"/>
                </a:stretch>
              </a:blipFill>
            </p:spPr>
            <p:txBody>
              <a:bodyPr/>
              <a:lstStyle/>
              <a:p>
                <a:r>
                  <a:rPr lang="en-US">
                    <a:noFill/>
                  </a:rPr>
                  <a:t> </a:t>
                </a:r>
              </a:p>
            </p:txBody>
          </p:sp>
        </mc:Fallback>
      </mc:AlternateContent>
      <p:sp>
        <p:nvSpPr>
          <p:cNvPr id="201" name="Oval 200">
            <a:extLst>
              <a:ext uri="{FF2B5EF4-FFF2-40B4-BE49-F238E27FC236}">
                <a16:creationId xmlns:a16="http://schemas.microsoft.com/office/drawing/2014/main" id="{23473CF9-F522-98B6-71F6-0997DD5E95F3}"/>
              </a:ext>
            </a:extLst>
          </p:cNvPr>
          <p:cNvSpPr/>
          <p:nvPr/>
        </p:nvSpPr>
        <p:spPr>
          <a:xfrm>
            <a:off x="3791067" y="2202720"/>
            <a:ext cx="677177" cy="677177"/>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7A70DC14-2BF8-D1A5-6D7D-B5B7D7F84C75}"/>
                  </a:ext>
                </a:extLst>
              </p:cNvPr>
              <p:cNvSpPr txBox="1"/>
              <p:nvPr/>
            </p:nvSpPr>
            <p:spPr>
              <a:xfrm>
                <a:off x="3767310" y="2190869"/>
                <a:ext cx="695380" cy="664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xmlns="">
          <p:sp>
            <p:nvSpPr>
              <p:cNvPr id="202" name="TextBox 201">
                <a:extLst>
                  <a:ext uri="{FF2B5EF4-FFF2-40B4-BE49-F238E27FC236}">
                    <a16:creationId xmlns:a16="http://schemas.microsoft.com/office/drawing/2014/main" id="{7A70DC14-2BF8-D1A5-6D7D-B5B7D7F84C75}"/>
                  </a:ext>
                </a:extLst>
              </p:cNvPr>
              <p:cNvSpPr txBox="1">
                <a:spLocks noRot="1" noChangeAspect="1" noMove="1" noResize="1" noEditPoints="1" noAdjustHandles="1" noChangeArrowheads="1" noChangeShapeType="1" noTextEdit="1"/>
              </p:cNvSpPr>
              <p:nvPr/>
            </p:nvSpPr>
            <p:spPr>
              <a:xfrm>
                <a:off x="3767310" y="2190869"/>
                <a:ext cx="695380" cy="664990"/>
              </a:xfrm>
              <a:prstGeom prst="rect">
                <a:avLst/>
              </a:prstGeom>
              <a:blipFill>
                <a:blip r:embed="rId11"/>
                <a:stretch>
                  <a:fillRect b="-3774"/>
                </a:stretch>
              </a:blipFill>
            </p:spPr>
            <p:txBody>
              <a:bodyPr/>
              <a:lstStyle/>
              <a:p>
                <a:r>
                  <a:rPr lang="en-US">
                    <a:noFill/>
                  </a:rPr>
                  <a:t> </a:t>
                </a:r>
              </a:p>
            </p:txBody>
          </p:sp>
        </mc:Fallback>
      </mc:AlternateContent>
      <p:sp>
        <p:nvSpPr>
          <p:cNvPr id="205" name="Oval 204">
            <a:extLst>
              <a:ext uri="{FF2B5EF4-FFF2-40B4-BE49-F238E27FC236}">
                <a16:creationId xmlns:a16="http://schemas.microsoft.com/office/drawing/2014/main" id="{13EA3275-7130-84A3-9DA8-EE27B68B6B08}"/>
              </a:ext>
            </a:extLst>
          </p:cNvPr>
          <p:cNvSpPr/>
          <p:nvPr/>
        </p:nvSpPr>
        <p:spPr>
          <a:xfrm>
            <a:off x="3791067" y="3047520"/>
            <a:ext cx="677177" cy="677177"/>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B295B9CB-A6D5-C93A-D511-AD3941A16C6C}"/>
                  </a:ext>
                </a:extLst>
              </p:cNvPr>
              <p:cNvSpPr txBox="1"/>
              <p:nvPr/>
            </p:nvSpPr>
            <p:spPr>
              <a:xfrm>
                <a:off x="3785384" y="3035706"/>
                <a:ext cx="695380" cy="6954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sup>
                              <m:r>
                                <a:rPr lang="en-US" b="0" i="1" smtClean="0">
                                  <a:latin typeface="Cambria Math" panose="02040503050406030204" pitchFamily="18" charset="0"/>
                                </a:rPr>
                                <m:t>2</m:t>
                              </m:r>
                            </m:sup>
                          </m:sSup>
                        </m:den>
                      </m:f>
                    </m:oMath>
                  </m:oMathPara>
                </a14:m>
                <a:endParaRPr lang="en-US" dirty="0"/>
              </a:p>
            </p:txBody>
          </p:sp>
        </mc:Choice>
        <mc:Fallback xmlns="">
          <p:sp>
            <p:nvSpPr>
              <p:cNvPr id="206" name="TextBox 205">
                <a:extLst>
                  <a:ext uri="{FF2B5EF4-FFF2-40B4-BE49-F238E27FC236}">
                    <a16:creationId xmlns:a16="http://schemas.microsoft.com/office/drawing/2014/main" id="{B295B9CB-A6D5-C93A-D511-AD3941A16C6C}"/>
                  </a:ext>
                </a:extLst>
              </p:cNvPr>
              <p:cNvSpPr txBox="1">
                <a:spLocks noRot="1" noChangeAspect="1" noMove="1" noResize="1" noEditPoints="1" noAdjustHandles="1" noChangeArrowheads="1" noChangeShapeType="1" noTextEdit="1"/>
              </p:cNvSpPr>
              <p:nvPr/>
            </p:nvSpPr>
            <p:spPr>
              <a:xfrm>
                <a:off x="3785384" y="3035706"/>
                <a:ext cx="695380" cy="695447"/>
              </a:xfrm>
              <a:prstGeom prst="rect">
                <a:avLst/>
              </a:prstGeom>
              <a:blipFill>
                <a:blip r:embed="rId12"/>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4F8129B-5B5E-D874-3442-DCBD71B94A5F}"/>
                  </a:ext>
                </a:extLst>
              </p:cNvPr>
              <p:cNvSpPr txBox="1"/>
              <p:nvPr/>
            </p:nvSpPr>
            <p:spPr>
              <a:xfrm>
                <a:off x="6906615" y="552515"/>
                <a:ext cx="34563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b="1" i="1">
                              <a:latin typeface="Cambria Math" panose="02040503050406030204" pitchFamily="18" charset="0"/>
                            </a:rPr>
                            <m:t>𝒖</m:t>
                          </m:r>
                          <m:r>
                            <a:rPr lang="en-US" i="1">
                              <a:latin typeface="Cambria Math" panose="02040503050406030204" pitchFamily="18" charset="0"/>
                            </a:rPr>
                            <m:t>∙</m:t>
                          </m:r>
                          <m:r>
                            <m:rPr>
                              <m:sty m:val="p"/>
                            </m:rPr>
                            <a:rPr lang="en-US">
                              <a:latin typeface="Cambria Math" panose="02040503050406030204" pitchFamily="18" charset="0"/>
                            </a:rPr>
                            <m:t>∇</m:t>
                          </m:r>
                        </m:e>
                      </m:d>
                      <m:r>
                        <a:rPr lang="en-US" b="1" i="1">
                          <a:latin typeface="Cambria Math" panose="02040503050406030204" pitchFamily="18" charset="0"/>
                        </a:rPr>
                        <m:t>𝒖</m:t>
                      </m:r>
                      <m:r>
                        <a:rPr lang="en-US" i="1">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𝑝</m:t>
                          </m:r>
                          <m:r>
                            <a:rPr lang="en-US" b="1" i="1">
                              <a:latin typeface="Cambria Math" panose="02040503050406030204" pitchFamily="18" charset="0"/>
                            </a:rPr>
                            <m:t>𝑰</m:t>
                          </m:r>
                          <m:r>
                            <a:rPr lang="en-US" i="1">
                              <a:latin typeface="Cambria Math" panose="02040503050406030204" pitchFamily="18" charset="0"/>
                            </a:rPr>
                            <m:t>+</m:t>
                          </m:r>
                          <m:r>
                            <a:rPr lang="en-US" b="1" i="1">
                              <a:latin typeface="Cambria Math" panose="02040503050406030204" pitchFamily="18" charset="0"/>
                            </a:rPr>
                            <m:t>𝑲</m:t>
                          </m:r>
                        </m:e>
                      </m:d>
                      <m:r>
                        <a:rPr lang="en-US" i="1">
                          <a:latin typeface="Cambria Math" panose="02040503050406030204" pitchFamily="18" charset="0"/>
                        </a:rPr>
                        <m:t>+</m:t>
                      </m:r>
                      <m:r>
                        <a:rPr lang="en-US" b="1" i="1">
                          <a:latin typeface="Cambria Math" panose="02040503050406030204" pitchFamily="18" charset="0"/>
                        </a:rPr>
                        <m:t>𝑭</m:t>
                      </m:r>
                    </m:oMath>
                  </m:oMathPara>
                </a14:m>
                <a:endParaRPr lang="en-US" dirty="0"/>
              </a:p>
            </p:txBody>
          </p:sp>
        </mc:Choice>
        <mc:Fallback xmlns="">
          <p:sp>
            <p:nvSpPr>
              <p:cNvPr id="207" name="TextBox 206">
                <a:extLst>
                  <a:ext uri="{FF2B5EF4-FFF2-40B4-BE49-F238E27FC236}">
                    <a16:creationId xmlns:a16="http://schemas.microsoft.com/office/drawing/2014/main" id="{84F8129B-5B5E-D874-3442-DCBD71B94A5F}"/>
                  </a:ext>
                </a:extLst>
              </p:cNvPr>
              <p:cNvSpPr txBox="1">
                <a:spLocks noRot="1" noChangeAspect="1" noMove="1" noResize="1" noEditPoints="1" noAdjustHandles="1" noChangeArrowheads="1" noChangeShapeType="1" noTextEdit="1"/>
              </p:cNvSpPr>
              <p:nvPr/>
            </p:nvSpPr>
            <p:spPr>
              <a:xfrm>
                <a:off x="6906615" y="552515"/>
                <a:ext cx="3456384" cy="369332"/>
              </a:xfrm>
              <a:prstGeom prst="rect">
                <a:avLst/>
              </a:prstGeom>
              <a:blipFill>
                <a:blip r:embed="rId1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3F0EEA13-990E-7875-C015-8BCEA1627A32}"/>
                  </a:ext>
                </a:extLst>
              </p:cNvPr>
              <p:cNvSpPr txBox="1"/>
              <p:nvPr/>
            </p:nvSpPr>
            <p:spPr>
              <a:xfrm>
                <a:off x="7038010" y="1085762"/>
                <a:ext cx="1440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𝜌</m:t>
                      </m:r>
                      <m:r>
                        <m:rPr>
                          <m:sty m:val="p"/>
                        </m:rPr>
                        <a:rPr lang="en-US" i="0">
                          <a:latin typeface="Cambria Math" panose="02040503050406030204" pitchFamily="18" charset="0"/>
                        </a:rPr>
                        <m:t>∇</m:t>
                      </m:r>
                      <m:r>
                        <a:rPr lang="en-US" i="0">
                          <a:latin typeface="Cambria Math" panose="02040503050406030204" pitchFamily="18" charset="0"/>
                        </a:rPr>
                        <m:t>∙</m:t>
                      </m:r>
                      <m:r>
                        <a:rPr lang="en-US" b="1" i="1">
                          <a:latin typeface="Cambria Math" panose="02040503050406030204" pitchFamily="18" charset="0"/>
                        </a:rPr>
                        <m:t>𝒖</m:t>
                      </m:r>
                      <m:r>
                        <a:rPr lang="en-US" b="0" i="0">
                          <a:latin typeface="Cambria Math" panose="02040503050406030204" pitchFamily="18" charset="0"/>
                        </a:rPr>
                        <m:t>=0</m:t>
                      </m:r>
                    </m:oMath>
                  </m:oMathPara>
                </a14:m>
                <a:endParaRPr lang="en-US" dirty="0"/>
              </a:p>
            </p:txBody>
          </p:sp>
        </mc:Choice>
        <mc:Fallback xmlns="">
          <p:sp>
            <p:nvSpPr>
              <p:cNvPr id="208" name="TextBox 207">
                <a:extLst>
                  <a:ext uri="{FF2B5EF4-FFF2-40B4-BE49-F238E27FC236}">
                    <a16:creationId xmlns:a16="http://schemas.microsoft.com/office/drawing/2014/main" id="{3F0EEA13-990E-7875-C015-8BCEA1627A32}"/>
                  </a:ext>
                </a:extLst>
              </p:cNvPr>
              <p:cNvSpPr txBox="1">
                <a:spLocks noRot="1" noChangeAspect="1" noMove="1" noResize="1" noEditPoints="1" noAdjustHandles="1" noChangeArrowheads="1" noChangeShapeType="1" noTextEdit="1"/>
              </p:cNvSpPr>
              <p:nvPr/>
            </p:nvSpPr>
            <p:spPr>
              <a:xfrm>
                <a:off x="7038010" y="1085762"/>
                <a:ext cx="1440265" cy="369332"/>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2DB7148D-0BD5-4B39-F17B-1B7DC4BD2313}"/>
                  </a:ext>
                </a:extLst>
              </p:cNvPr>
              <p:cNvSpPr txBox="1"/>
              <p:nvPr/>
            </p:nvSpPr>
            <p:spPr>
              <a:xfrm>
                <a:off x="6210869" y="1492296"/>
                <a:ext cx="3020955"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m:t>
                          </m:r>
                          <m:r>
                            <a:rPr lang="en-US" i="1">
                              <a:latin typeface="Cambria Math" panose="02040503050406030204" pitchFamily="18" charset="0"/>
                            </a:rPr>
                            <m:t>𝜏</m:t>
                          </m:r>
                        </m:e>
                        <m:sub>
                          <m:r>
                            <a:rPr lang="en-US" i="1">
                              <a:latin typeface="Cambria Math" panose="02040503050406030204" pitchFamily="18" charset="0"/>
                            </a:rPr>
                            <m:t>𝑦</m:t>
                          </m:r>
                        </m:sub>
                      </m:sSub>
                      <m:r>
                        <a:rPr lang="en-US" i="0">
                          <a:latin typeface="Cambria Math" panose="02040503050406030204" pitchFamily="18" charset="0"/>
                        </a:rPr>
                        <m:t>+</m:t>
                      </m:r>
                      <m:r>
                        <a:rPr lang="en-US" i="1">
                          <a:latin typeface="Cambria Math" panose="02040503050406030204" pitchFamily="18" charset="0"/>
                        </a:rPr>
                        <m:t>𝑘</m:t>
                      </m:r>
                      <m:sSup>
                        <m:sSupPr>
                          <m:ctrlPr>
                            <a:rPr lang="en-US" i="1">
                              <a:solidFill>
                                <a:srgbClr val="836967"/>
                              </a:solidFill>
                              <a:latin typeface="Cambria Math" panose="02040503050406030204" pitchFamily="18" charset="0"/>
                            </a:rPr>
                          </m:ctrlPr>
                        </m:s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e>
                        <m:sup>
                          <m:r>
                            <a:rPr lang="en-US" i="1">
                              <a:latin typeface="Cambria Math" panose="02040503050406030204" pitchFamily="18" charset="0"/>
                            </a:rPr>
                            <m:t>𝑛</m:t>
                          </m:r>
                        </m:sup>
                      </m:sSup>
                      <m:r>
                        <a:rPr lang="en-US" b="0" i="1" smtClean="0">
                          <a:latin typeface="Cambria Math" panose="02040503050406030204" pitchFamily="18" charset="0"/>
                        </a:rPr>
                        <m: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oMath>
                  </m:oMathPara>
                </a14:m>
                <a:endParaRPr lang="en-US" dirty="0"/>
              </a:p>
            </p:txBody>
          </p:sp>
        </mc:Choice>
        <mc:Fallback xmlns="">
          <p:sp>
            <p:nvSpPr>
              <p:cNvPr id="209" name="TextBox 208">
                <a:extLst>
                  <a:ext uri="{FF2B5EF4-FFF2-40B4-BE49-F238E27FC236}">
                    <a16:creationId xmlns:a16="http://schemas.microsoft.com/office/drawing/2014/main" id="{2DB7148D-0BD5-4B39-F17B-1B7DC4BD2313}"/>
                  </a:ext>
                </a:extLst>
              </p:cNvPr>
              <p:cNvSpPr txBox="1">
                <a:spLocks noRot="1" noChangeAspect="1" noMove="1" noResize="1" noEditPoints="1" noAdjustHandles="1" noChangeArrowheads="1" noChangeShapeType="1" noTextEdit="1"/>
              </p:cNvSpPr>
              <p:nvPr/>
            </p:nvSpPr>
            <p:spPr>
              <a:xfrm>
                <a:off x="6210869" y="1492296"/>
                <a:ext cx="3020955" cy="391261"/>
              </a:xfrm>
              <a:prstGeom prst="rect">
                <a:avLst/>
              </a:prstGeom>
              <a:blipFill>
                <a:blip r:embed="rId15"/>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940A5F2-0F0F-26D9-887C-72573F1FFA80}"/>
                  </a:ext>
                </a:extLst>
              </p:cNvPr>
              <p:cNvSpPr txBox="1"/>
              <p:nvPr/>
            </p:nvSpPr>
            <p:spPr>
              <a:xfrm>
                <a:off x="6829807" y="1961383"/>
                <a:ext cx="1933308" cy="401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ad>
                        <m:radPr>
                          <m:degHide m:val="on"/>
                          <m:ctrlPr>
                            <a:rPr lang="en-US" i="1">
                              <a:solidFill>
                                <a:srgbClr val="836967"/>
                              </a:solidFill>
                              <a:latin typeface="Cambria Math" panose="02040503050406030204" pitchFamily="18" charset="0"/>
                            </a:rPr>
                          </m:ctrlPr>
                        </m:radPr>
                        <m:deg/>
                        <m:e>
                          <m:r>
                            <a:rPr lang="en-US" i="0">
                              <a:latin typeface="Cambria Math" panose="02040503050406030204" pitchFamily="18" charset="0"/>
                            </a:rPr>
                            <m:t>2</m:t>
                          </m:r>
                          <m:r>
                            <a:rPr lang="en-US" b="1" i="1">
                              <a:latin typeface="Cambria Math" panose="02040503050406030204" pitchFamily="18" charset="0"/>
                            </a:rPr>
                            <m:t>𝑺</m:t>
                          </m:r>
                          <m:r>
                            <a:rPr lang="en-US" b="0" i="0">
                              <a:latin typeface="Cambria Math" panose="02040503050406030204" pitchFamily="18" charset="0"/>
                            </a:rPr>
                            <m:t>:</m:t>
                          </m:r>
                          <m:r>
                            <a:rPr lang="en-US" b="1" i="1">
                              <a:latin typeface="Cambria Math" panose="02040503050406030204" pitchFamily="18" charset="0"/>
                            </a:rPr>
                            <m:t>𝑺</m:t>
                          </m:r>
                        </m:e>
                      </m:rad>
                    </m:oMath>
                  </m:oMathPara>
                </a14:m>
                <a:endParaRPr lang="en-US" dirty="0"/>
              </a:p>
            </p:txBody>
          </p:sp>
        </mc:Choice>
        <mc:Fallback xmlns="">
          <p:sp>
            <p:nvSpPr>
              <p:cNvPr id="210" name="TextBox 209">
                <a:extLst>
                  <a:ext uri="{FF2B5EF4-FFF2-40B4-BE49-F238E27FC236}">
                    <a16:creationId xmlns:a16="http://schemas.microsoft.com/office/drawing/2014/main" id="{C940A5F2-0F0F-26D9-887C-72573F1FFA80}"/>
                  </a:ext>
                </a:extLst>
              </p:cNvPr>
              <p:cNvSpPr txBox="1">
                <a:spLocks noRot="1" noChangeAspect="1" noMove="1" noResize="1" noEditPoints="1" noAdjustHandles="1" noChangeArrowheads="1" noChangeShapeType="1" noTextEdit="1"/>
              </p:cNvSpPr>
              <p:nvPr/>
            </p:nvSpPr>
            <p:spPr>
              <a:xfrm>
                <a:off x="6829807" y="1961383"/>
                <a:ext cx="1933308" cy="401970"/>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5861ECB2-77E5-ADCF-FAD8-4D8BA021AE54}"/>
                  </a:ext>
                </a:extLst>
              </p:cNvPr>
              <p:cNvSpPr txBox="1"/>
              <p:nvPr/>
            </p:nvSpPr>
            <p:spPr>
              <a:xfrm>
                <a:off x="4480764" y="6209374"/>
                <a:ext cx="2647091"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r>
                        <a:rPr lang="en-US" b="0" i="0">
                          <a:latin typeface="Cambria Math" panose="02040503050406030204" pitchFamily="18" charset="0"/>
                        </a:rPr>
                        <m:t>=</m:t>
                      </m:r>
                      <m:f>
                        <m:fPr>
                          <m:ctrlPr>
                            <a:rPr lang="en-US" b="0" i="1">
                              <a:solidFill>
                                <a:srgbClr val="836967"/>
                              </a:solidFill>
                              <a:latin typeface="Cambria Math" panose="02040503050406030204" pitchFamily="18" charset="0"/>
                            </a:rPr>
                          </m:ctrlPr>
                        </m:fPr>
                        <m:num>
                          <m:r>
                            <a:rPr lang="en-US" b="0" i="0">
                              <a:latin typeface="Cambria Math" panose="02040503050406030204" pitchFamily="18" charset="0"/>
                            </a:rPr>
                            <m:t>1</m:t>
                          </m:r>
                        </m:num>
                        <m:den>
                          <m:r>
                            <a:rPr lang="en-US" b="0" i="0">
                              <a:latin typeface="Cambria Math" panose="02040503050406030204" pitchFamily="18" charset="0"/>
                            </a:rPr>
                            <m:t>2</m:t>
                          </m:r>
                        </m:den>
                      </m:f>
                      <m:d>
                        <m:dPr>
                          <m:ctrlPr>
                            <a:rPr lang="en-US" b="0" i="1">
                              <a:latin typeface="Cambria Math" panose="02040503050406030204" pitchFamily="18" charset="0"/>
                            </a:rPr>
                          </m:ctrlPr>
                        </m:dPr>
                        <m:e>
                          <m:r>
                            <m:rPr>
                              <m:sty m:val="p"/>
                            </m:rPr>
                            <a:rPr lang="en-US" b="0" i="0">
                              <a:latin typeface="Cambria Math" panose="02040503050406030204" pitchFamily="18" charset="0"/>
                            </a:rPr>
                            <m:t>∇</m:t>
                          </m:r>
                          <m:r>
                            <a:rPr lang="en-US" b="1" i="1">
                              <a:latin typeface="Cambria Math" panose="02040503050406030204" pitchFamily="18" charset="0"/>
                            </a:rPr>
                            <m:t>𝒖</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d>
                                <m:dPr>
                                  <m:ctrlPr>
                                    <a:rPr lang="en-US" b="0" i="1">
                                      <a:latin typeface="Cambria Math" panose="02040503050406030204" pitchFamily="18" charset="0"/>
                                    </a:rPr>
                                  </m:ctrlPr>
                                </m:dPr>
                                <m:e>
                                  <m:r>
                                    <m:rPr>
                                      <m:sty m:val="p"/>
                                    </m:rPr>
                                    <a:rPr lang="en-US" b="0" i="0">
                                      <a:latin typeface="Cambria Math" panose="02040503050406030204" pitchFamily="18" charset="0"/>
                                    </a:rPr>
                                    <m:t>∇</m:t>
                                  </m:r>
                                  <m:r>
                                    <a:rPr lang="en-US" b="1" i="1">
                                      <a:latin typeface="Cambria Math" panose="02040503050406030204" pitchFamily="18" charset="0"/>
                                    </a:rPr>
                                    <m:t>𝒖</m:t>
                                  </m:r>
                                </m:e>
                              </m:d>
                            </m:e>
                            <m:sup>
                              <m:r>
                                <a:rPr lang="en-US" b="1" i="1">
                                  <a:latin typeface="Cambria Math" panose="02040503050406030204" pitchFamily="18" charset="0"/>
                                </a:rPr>
                                <m:t>𝑻</m:t>
                              </m:r>
                            </m:sup>
                          </m:sSup>
                        </m:e>
                      </m:d>
                    </m:oMath>
                  </m:oMathPara>
                </a14:m>
                <a:endParaRPr lang="en-US" dirty="0"/>
              </a:p>
            </p:txBody>
          </p:sp>
        </mc:Choice>
        <mc:Fallback xmlns="">
          <p:sp>
            <p:nvSpPr>
              <p:cNvPr id="211" name="TextBox 210">
                <a:extLst>
                  <a:ext uri="{FF2B5EF4-FFF2-40B4-BE49-F238E27FC236}">
                    <a16:creationId xmlns:a16="http://schemas.microsoft.com/office/drawing/2014/main" id="{5861ECB2-77E5-ADCF-FAD8-4D8BA021AE54}"/>
                  </a:ext>
                </a:extLst>
              </p:cNvPr>
              <p:cNvSpPr txBox="1">
                <a:spLocks noRot="1" noChangeAspect="1" noMove="1" noResize="1" noEditPoints="1" noAdjustHandles="1" noChangeArrowheads="1" noChangeShapeType="1" noTextEdit="1"/>
              </p:cNvSpPr>
              <p:nvPr/>
            </p:nvSpPr>
            <p:spPr>
              <a:xfrm>
                <a:off x="4480764" y="6209374"/>
                <a:ext cx="2647091" cy="610936"/>
              </a:xfrm>
              <a:prstGeom prst="rect">
                <a:avLst/>
              </a:prstGeom>
              <a:blipFill>
                <a:blip r:embed="rId17"/>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CB603A1F-1717-7D73-5272-7A8DAD75B643}"/>
                  </a:ext>
                </a:extLst>
              </p:cNvPr>
              <p:cNvSpPr txBox="1"/>
              <p:nvPr/>
            </p:nvSpPr>
            <p:spPr>
              <a:xfrm>
                <a:off x="5179112" y="518507"/>
                <a:ext cx="601246"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t>
                      </m:r>
                      <m:r>
                        <a:rPr lang="en-US" b="1" i="1">
                          <a:latin typeface="Cambria Math" panose="02040503050406030204" pitchFamily="18" charset="0"/>
                        </a:rPr>
                        <m:t>𝒖</m:t>
                      </m:r>
                    </m:oMath>
                  </m:oMathPara>
                </a14:m>
                <a:endParaRPr lang="en-US" dirty="0"/>
              </a:p>
            </p:txBody>
          </p:sp>
        </mc:Choice>
        <mc:Fallback xmlns="">
          <p:sp>
            <p:nvSpPr>
              <p:cNvPr id="213" name="TextBox 212">
                <a:extLst>
                  <a:ext uri="{FF2B5EF4-FFF2-40B4-BE49-F238E27FC236}">
                    <a16:creationId xmlns:a16="http://schemas.microsoft.com/office/drawing/2014/main" id="{CB603A1F-1717-7D73-5272-7A8DAD75B643}"/>
                  </a:ext>
                </a:extLst>
              </p:cNvPr>
              <p:cNvSpPr txBox="1">
                <a:spLocks noRot="1" noChangeAspect="1" noMove="1" noResize="1" noEditPoints="1" noAdjustHandles="1" noChangeArrowheads="1" noChangeShapeType="1" noTextEdit="1"/>
              </p:cNvSpPr>
              <p:nvPr/>
            </p:nvSpPr>
            <p:spPr>
              <a:xfrm>
                <a:off x="5179112" y="518507"/>
                <a:ext cx="601246" cy="369332"/>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D01B7D12-2799-8F81-B857-1D9DF4A281E0}"/>
                  </a:ext>
                </a:extLst>
              </p:cNvPr>
              <p:cNvSpPr txBox="1"/>
              <p:nvPr/>
            </p:nvSpPr>
            <p:spPr>
              <a:xfrm>
                <a:off x="5127787" y="1251820"/>
                <a:ext cx="6604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m:t>
                      </m:r>
                      <m:r>
                        <a:rPr lang="en-US">
                          <a:latin typeface="Cambria Math" panose="02040503050406030204" pitchFamily="18" charset="0"/>
                        </a:rPr>
                        <m:t>∙</m:t>
                      </m:r>
                      <m:r>
                        <a:rPr lang="en-US" b="1" i="1">
                          <a:latin typeface="Cambria Math" panose="02040503050406030204" pitchFamily="18" charset="0"/>
                        </a:rPr>
                        <m:t>𝒖</m:t>
                      </m:r>
                    </m:oMath>
                  </m:oMathPara>
                </a14:m>
                <a:endParaRPr lang="en-US" dirty="0"/>
              </a:p>
            </p:txBody>
          </p:sp>
        </mc:Choice>
        <mc:Fallback xmlns="">
          <p:sp>
            <p:nvSpPr>
              <p:cNvPr id="214" name="TextBox 213">
                <a:extLst>
                  <a:ext uri="{FF2B5EF4-FFF2-40B4-BE49-F238E27FC236}">
                    <a16:creationId xmlns:a16="http://schemas.microsoft.com/office/drawing/2014/main" id="{D01B7D12-2799-8F81-B857-1D9DF4A281E0}"/>
                  </a:ext>
                </a:extLst>
              </p:cNvPr>
              <p:cNvSpPr txBox="1">
                <a:spLocks noRot="1" noChangeAspect="1" noMove="1" noResize="1" noEditPoints="1" noAdjustHandles="1" noChangeArrowheads="1" noChangeShapeType="1" noTextEdit="1"/>
              </p:cNvSpPr>
              <p:nvPr/>
            </p:nvSpPr>
            <p:spPr>
              <a:xfrm>
                <a:off x="5127787" y="1251820"/>
                <a:ext cx="66043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D48DA050-1030-47A6-002E-0E6DB615B834}"/>
                  </a:ext>
                </a:extLst>
              </p:cNvPr>
              <p:cNvSpPr txBox="1"/>
              <p:nvPr/>
            </p:nvSpPr>
            <p:spPr>
              <a:xfrm>
                <a:off x="5029135" y="2111379"/>
                <a:ext cx="11288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1" i="1">
                              <a:latin typeface="Cambria Math" panose="02040503050406030204" pitchFamily="18" charset="0"/>
                            </a:rPr>
                            <m:t>𝒖</m:t>
                          </m:r>
                          <m:r>
                            <a:rPr lang="en-US" i="1">
                              <a:latin typeface="Cambria Math" panose="02040503050406030204" pitchFamily="18" charset="0"/>
                            </a:rPr>
                            <m:t>∙</m:t>
                          </m:r>
                          <m:r>
                            <m:rPr>
                              <m:sty m:val="p"/>
                            </m:rPr>
                            <a:rPr lang="en-US">
                              <a:latin typeface="Cambria Math" panose="02040503050406030204" pitchFamily="18" charset="0"/>
                            </a:rPr>
                            <m:t>∇</m:t>
                          </m:r>
                        </m:e>
                      </m:d>
                      <m:r>
                        <a:rPr lang="en-US" b="1" i="1">
                          <a:latin typeface="Cambria Math" panose="02040503050406030204" pitchFamily="18" charset="0"/>
                        </a:rPr>
                        <m:t>𝒖</m:t>
                      </m:r>
                    </m:oMath>
                  </m:oMathPara>
                </a14:m>
                <a:endParaRPr lang="en-US" dirty="0"/>
              </a:p>
            </p:txBody>
          </p:sp>
        </mc:Choice>
        <mc:Fallback xmlns="">
          <p:sp>
            <p:nvSpPr>
              <p:cNvPr id="216" name="TextBox 215">
                <a:extLst>
                  <a:ext uri="{FF2B5EF4-FFF2-40B4-BE49-F238E27FC236}">
                    <a16:creationId xmlns:a16="http://schemas.microsoft.com/office/drawing/2014/main" id="{D48DA050-1030-47A6-002E-0E6DB615B834}"/>
                  </a:ext>
                </a:extLst>
              </p:cNvPr>
              <p:cNvSpPr txBox="1">
                <a:spLocks noRot="1" noChangeAspect="1" noMove="1" noResize="1" noEditPoints="1" noAdjustHandles="1" noChangeArrowheads="1" noChangeShapeType="1" noTextEdit="1"/>
              </p:cNvSpPr>
              <p:nvPr/>
            </p:nvSpPr>
            <p:spPr>
              <a:xfrm>
                <a:off x="5029135" y="2111379"/>
                <a:ext cx="112889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6D6C6F29-A38E-2458-9E79-570DD2B7F5EA}"/>
                  </a:ext>
                </a:extLst>
              </p:cNvPr>
              <p:cNvSpPr txBox="1"/>
              <p:nvPr/>
            </p:nvSpPr>
            <p:spPr>
              <a:xfrm>
                <a:off x="5199723" y="3134934"/>
                <a:ext cx="6012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a:latin typeface="Cambria Math" panose="02040503050406030204" pitchFamily="18" charset="0"/>
                            </a:rPr>
                            <m:t>∇</m:t>
                          </m:r>
                        </m:e>
                        <m:sup>
                          <m:r>
                            <a:rPr lang="en-US" b="0" i="1" smtClean="0">
                              <a:latin typeface="Cambria Math" panose="02040503050406030204" pitchFamily="18" charset="0"/>
                            </a:rPr>
                            <m:t>2</m:t>
                          </m:r>
                        </m:sup>
                      </m:sSup>
                      <m:r>
                        <a:rPr lang="en-US" b="1" i="1">
                          <a:latin typeface="Cambria Math" panose="02040503050406030204" pitchFamily="18" charset="0"/>
                        </a:rPr>
                        <m:t>𝒖</m:t>
                      </m:r>
                    </m:oMath>
                  </m:oMathPara>
                </a14:m>
                <a:endParaRPr lang="en-US" dirty="0"/>
              </a:p>
            </p:txBody>
          </p:sp>
        </mc:Choice>
        <mc:Fallback xmlns="">
          <p:sp>
            <p:nvSpPr>
              <p:cNvPr id="217" name="TextBox 216">
                <a:extLst>
                  <a:ext uri="{FF2B5EF4-FFF2-40B4-BE49-F238E27FC236}">
                    <a16:creationId xmlns:a16="http://schemas.microsoft.com/office/drawing/2014/main" id="{6D6C6F29-A38E-2458-9E79-570DD2B7F5EA}"/>
                  </a:ext>
                </a:extLst>
              </p:cNvPr>
              <p:cNvSpPr txBox="1">
                <a:spLocks noRot="1" noChangeAspect="1" noMove="1" noResize="1" noEditPoints="1" noAdjustHandles="1" noChangeArrowheads="1" noChangeShapeType="1" noTextEdit="1"/>
              </p:cNvSpPr>
              <p:nvPr/>
            </p:nvSpPr>
            <p:spPr>
              <a:xfrm>
                <a:off x="5199723" y="3134934"/>
                <a:ext cx="601246" cy="369332"/>
              </a:xfrm>
              <a:prstGeom prst="rect">
                <a:avLst/>
              </a:prstGeom>
              <a:blipFill>
                <a:blip r:embed="rId21"/>
                <a:stretch>
                  <a:fillRect/>
                </a:stretch>
              </a:blipFill>
            </p:spPr>
            <p:txBody>
              <a:bodyPr/>
              <a:lstStyle/>
              <a:p>
                <a:r>
                  <a:rPr lang="en-US">
                    <a:noFill/>
                  </a:rPr>
                  <a:t> </a:t>
                </a:r>
              </a:p>
            </p:txBody>
          </p:sp>
        </mc:Fallback>
      </mc:AlternateContent>
      <p:cxnSp>
        <p:nvCxnSpPr>
          <p:cNvPr id="222" name="Straight Arrow Connector 221">
            <a:extLst>
              <a:ext uri="{FF2B5EF4-FFF2-40B4-BE49-F238E27FC236}">
                <a16:creationId xmlns:a16="http://schemas.microsoft.com/office/drawing/2014/main" id="{C63FF494-456F-B5BB-EECB-3F228ABB399F}"/>
              </a:ext>
            </a:extLst>
          </p:cNvPr>
          <p:cNvCxnSpPr>
            <a:cxnSpLocks/>
            <a:stCxn id="197" idx="6"/>
            <a:endCxn id="75" idx="1"/>
          </p:cNvCxnSpPr>
          <p:nvPr/>
        </p:nvCxnSpPr>
        <p:spPr>
          <a:xfrm flipV="1">
            <a:off x="4447462" y="724054"/>
            <a:ext cx="703697" cy="2647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487A9094-2283-AB8D-1E81-95DFE146C4A5}"/>
              </a:ext>
            </a:extLst>
          </p:cNvPr>
          <p:cNvCxnSpPr>
            <a:cxnSpLocks/>
            <a:stCxn id="197" idx="6"/>
            <a:endCxn id="219" idx="1"/>
          </p:cNvCxnSpPr>
          <p:nvPr/>
        </p:nvCxnSpPr>
        <p:spPr>
          <a:xfrm>
            <a:off x="4447462" y="750527"/>
            <a:ext cx="703697" cy="69811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9CC7611F-6ACF-16B9-5951-7EDC00EF80B6}"/>
              </a:ext>
            </a:extLst>
          </p:cNvPr>
          <p:cNvCxnSpPr>
            <a:cxnSpLocks/>
            <a:stCxn id="197" idx="6"/>
            <a:endCxn id="221" idx="1"/>
          </p:cNvCxnSpPr>
          <p:nvPr/>
        </p:nvCxnSpPr>
        <p:spPr>
          <a:xfrm>
            <a:off x="4447462" y="750527"/>
            <a:ext cx="707323" cy="155710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FB808705-4E97-46B6-9AC4-0E013AC5767F}"/>
              </a:ext>
            </a:extLst>
          </p:cNvPr>
          <p:cNvCxnSpPr>
            <a:cxnSpLocks/>
            <a:stCxn id="199" idx="6"/>
            <a:endCxn id="75" idx="1"/>
          </p:cNvCxnSpPr>
          <p:nvPr/>
        </p:nvCxnSpPr>
        <p:spPr>
          <a:xfrm flipV="1">
            <a:off x="4468244" y="724054"/>
            <a:ext cx="682915" cy="84757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8F7E7F54-A06F-4E15-C415-D34DD2F3609C}"/>
              </a:ext>
            </a:extLst>
          </p:cNvPr>
          <p:cNvCxnSpPr>
            <a:cxnSpLocks/>
            <a:stCxn id="199" idx="6"/>
            <a:endCxn id="219" idx="1"/>
          </p:cNvCxnSpPr>
          <p:nvPr/>
        </p:nvCxnSpPr>
        <p:spPr>
          <a:xfrm flipV="1">
            <a:off x="4468244" y="1448641"/>
            <a:ext cx="682915" cy="12298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C9F09D03-D668-0F76-1CC7-FC9A08CC1CC4}"/>
              </a:ext>
            </a:extLst>
          </p:cNvPr>
          <p:cNvCxnSpPr>
            <a:cxnSpLocks/>
            <a:stCxn id="199" idx="6"/>
            <a:endCxn id="221" idx="1"/>
          </p:cNvCxnSpPr>
          <p:nvPr/>
        </p:nvCxnSpPr>
        <p:spPr>
          <a:xfrm>
            <a:off x="4468244" y="1571624"/>
            <a:ext cx="686541" cy="73600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AB991686-5D57-450C-78F7-49358929AB47}"/>
              </a:ext>
            </a:extLst>
          </p:cNvPr>
          <p:cNvCxnSpPr>
            <a:cxnSpLocks/>
            <a:stCxn id="201" idx="6"/>
            <a:endCxn id="220" idx="1"/>
          </p:cNvCxnSpPr>
          <p:nvPr/>
        </p:nvCxnSpPr>
        <p:spPr>
          <a:xfrm>
            <a:off x="4468244" y="2541309"/>
            <a:ext cx="703644" cy="76526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44087FEF-D9C0-F5B6-D2D1-B4E4AB4F595B}"/>
              </a:ext>
            </a:extLst>
          </p:cNvPr>
          <p:cNvCxnSpPr>
            <a:cxnSpLocks/>
            <a:stCxn id="205" idx="6"/>
            <a:endCxn id="220" idx="1"/>
          </p:cNvCxnSpPr>
          <p:nvPr/>
        </p:nvCxnSpPr>
        <p:spPr>
          <a:xfrm flipV="1">
            <a:off x="4468244" y="3306576"/>
            <a:ext cx="703644" cy="7953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876A3A0F-09CA-89AF-7354-A5A17A3EE042}"/>
                  </a:ext>
                </a:extLst>
              </p:cNvPr>
              <p:cNvSpPr txBox="1"/>
              <p:nvPr/>
            </p:nvSpPr>
            <p:spPr>
              <a:xfrm>
                <a:off x="5029135" y="3868220"/>
                <a:ext cx="13849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m:t>
                      </m:r>
                      <m:r>
                        <a:rPr lang="en-US" smtClean="0">
                          <a:latin typeface="Cambria Math" panose="02040503050406030204" pitchFamily="18" charset="0"/>
                        </a:rPr>
                        <m:t>∙</m:t>
                      </m:r>
                      <m:sSup>
                        <m:sSupPr>
                          <m:ctrlPr>
                            <a:rPr lang="en-US" i="1" smtClean="0">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m:t>
                          </m:r>
                          <m:r>
                            <a:rPr lang="en-US" b="1" i="1">
                              <a:latin typeface="Cambria Math" panose="02040503050406030204" pitchFamily="18" charset="0"/>
                            </a:rPr>
                            <m:t>𝒖</m:t>
                          </m:r>
                          <m:r>
                            <a:rPr lang="en-US" b="1" i="1">
                              <a:latin typeface="Cambria Math" panose="02040503050406030204" pitchFamily="18" charset="0"/>
                            </a:rPr>
                            <m:t>)</m:t>
                          </m:r>
                        </m:e>
                        <m:sup>
                          <m:r>
                            <a:rPr lang="en-US" b="0" i="1" smtClean="0">
                              <a:latin typeface="Cambria Math" panose="02040503050406030204" pitchFamily="18" charset="0"/>
                            </a:rPr>
                            <m:t>𝑇</m:t>
                          </m:r>
                        </m:sup>
                      </m:sSup>
                    </m:oMath>
                  </m:oMathPara>
                </a14:m>
                <a:endParaRPr lang="en-US" dirty="0"/>
              </a:p>
            </p:txBody>
          </p:sp>
        </mc:Choice>
        <mc:Fallback xmlns="">
          <p:sp>
            <p:nvSpPr>
              <p:cNvPr id="260" name="TextBox 259">
                <a:extLst>
                  <a:ext uri="{FF2B5EF4-FFF2-40B4-BE49-F238E27FC236}">
                    <a16:creationId xmlns:a16="http://schemas.microsoft.com/office/drawing/2014/main" id="{876A3A0F-09CA-89AF-7354-A5A17A3EE042}"/>
                  </a:ext>
                </a:extLst>
              </p:cNvPr>
              <p:cNvSpPr txBox="1">
                <a:spLocks noRot="1" noChangeAspect="1" noMove="1" noResize="1" noEditPoints="1" noAdjustHandles="1" noChangeArrowheads="1" noChangeShapeType="1" noTextEdit="1"/>
              </p:cNvSpPr>
              <p:nvPr/>
            </p:nvSpPr>
            <p:spPr>
              <a:xfrm>
                <a:off x="5029135" y="3868220"/>
                <a:ext cx="1384928" cy="369332"/>
              </a:xfrm>
              <a:prstGeom prst="rect">
                <a:avLst/>
              </a:prstGeom>
              <a:blipFill>
                <a:blip r:embed="rId2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0948224F-C065-03A9-5855-40782D96AB66}"/>
                  </a:ext>
                </a:extLst>
              </p:cNvPr>
              <p:cNvSpPr txBox="1"/>
              <p:nvPr/>
            </p:nvSpPr>
            <p:spPr>
              <a:xfrm>
                <a:off x="3798892" y="3965483"/>
                <a:ext cx="695380" cy="6954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61" name="TextBox 260">
                <a:extLst>
                  <a:ext uri="{FF2B5EF4-FFF2-40B4-BE49-F238E27FC236}">
                    <a16:creationId xmlns:a16="http://schemas.microsoft.com/office/drawing/2014/main" id="{0948224F-C065-03A9-5855-40782D96AB66}"/>
                  </a:ext>
                </a:extLst>
              </p:cNvPr>
              <p:cNvSpPr txBox="1">
                <a:spLocks noRot="1" noChangeAspect="1" noMove="1" noResize="1" noEditPoints="1" noAdjustHandles="1" noChangeArrowheads="1" noChangeShapeType="1" noTextEdit="1"/>
              </p:cNvSpPr>
              <p:nvPr/>
            </p:nvSpPr>
            <p:spPr>
              <a:xfrm>
                <a:off x="3798892" y="3965483"/>
                <a:ext cx="695380" cy="695447"/>
              </a:xfrm>
              <a:prstGeom prst="rect">
                <a:avLst/>
              </a:prstGeom>
              <a:blipFill>
                <a:blip r:embed="rId23"/>
                <a:stretch>
                  <a:fillRect b="-3571"/>
                </a:stretch>
              </a:blipFill>
            </p:spPr>
            <p:txBody>
              <a:bodyPr/>
              <a:lstStyle/>
              <a:p>
                <a:r>
                  <a:rPr lang="en-US">
                    <a:noFill/>
                  </a:rPr>
                  <a:t> </a:t>
                </a:r>
              </a:p>
            </p:txBody>
          </p:sp>
        </mc:Fallback>
      </mc:AlternateContent>
      <p:cxnSp>
        <p:nvCxnSpPr>
          <p:cNvPr id="264" name="Straight Arrow Connector 263">
            <a:extLst>
              <a:ext uri="{FF2B5EF4-FFF2-40B4-BE49-F238E27FC236}">
                <a16:creationId xmlns:a16="http://schemas.microsoft.com/office/drawing/2014/main" id="{010365B4-BA44-0441-8AA9-68EC27A07E7B}"/>
              </a:ext>
            </a:extLst>
          </p:cNvPr>
          <p:cNvCxnSpPr>
            <a:cxnSpLocks/>
            <a:stCxn id="201" idx="6"/>
            <a:endCxn id="263" idx="1"/>
          </p:cNvCxnSpPr>
          <p:nvPr/>
        </p:nvCxnSpPr>
        <p:spPr>
          <a:xfrm>
            <a:off x="4468244" y="2541309"/>
            <a:ext cx="689372" cy="151139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A2A59DBA-CC76-4B30-21CD-87A53157543F}"/>
              </a:ext>
            </a:extLst>
          </p:cNvPr>
          <p:cNvCxnSpPr>
            <a:cxnSpLocks/>
            <a:stCxn id="261" idx="3"/>
            <a:endCxn id="263" idx="1"/>
          </p:cNvCxnSpPr>
          <p:nvPr/>
        </p:nvCxnSpPr>
        <p:spPr>
          <a:xfrm flipV="1">
            <a:off x="4494272" y="4052702"/>
            <a:ext cx="663344" cy="26050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BB26B37C-7A5B-B57B-C88A-10162687FE09}"/>
              </a:ext>
            </a:extLst>
          </p:cNvPr>
          <p:cNvCxnSpPr>
            <a:cxnSpLocks/>
            <a:stCxn id="205" idx="6"/>
            <a:endCxn id="263" idx="1"/>
          </p:cNvCxnSpPr>
          <p:nvPr/>
        </p:nvCxnSpPr>
        <p:spPr>
          <a:xfrm>
            <a:off x="4468244" y="3386109"/>
            <a:ext cx="689372" cy="66659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376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06095CA6-64C8-3C16-1E3A-CAC97D4DE9C3}"/>
              </a:ext>
            </a:extLst>
          </p:cNvPr>
          <p:cNvSpPr/>
          <p:nvPr/>
        </p:nvSpPr>
        <p:spPr>
          <a:xfrm>
            <a:off x="4739033" y="3498515"/>
            <a:ext cx="3554510" cy="468180"/>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AF914C62-FB4B-1C73-89C1-6A2CB08EEB59}"/>
              </a:ext>
            </a:extLst>
          </p:cNvPr>
          <p:cNvSpPr/>
          <p:nvPr/>
        </p:nvSpPr>
        <p:spPr>
          <a:xfrm>
            <a:off x="4739033" y="4041770"/>
            <a:ext cx="3554510" cy="468180"/>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76A59B4D-E92C-0FC5-0178-B9B7F6CB0B25}"/>
              </a:ext>
            </a:extLst>
          </p:cNvPr>
          <p:cNvSpPr/>
          <p:nvPr/>
        </p:nvSpPr>
        <p:spPr>
          <a:xfrm>
            <a:off x="4739033" y="2955260"/>
            <a:ext cx="3554510" cy="468180"/>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Rectangle 277">
            <a:extLst>
              <a:ext uri="{FF2B5EF4-FFF2-40B4-BE49-F238E27FC236}">
                <a16:creationId xmlns:a16="http://schemas.microsoft.com/office/drawing/2014/main" id="{BB2C3B7C-3F3D-8F2F-37D3-F9BABE035675}"/>
              </a:ext>
            </a:extLst>
          </p:cNvPr>
          <p:cNvSpPr/>
          <p:nvPr/>
        </p:nvSpPr>
        <p:spPr>
          <a:xfrm>
            <a:off x="4739033" y="501899"/>
            <a:ext cx="3554510" cy="2121523"/>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6F0B8FFE-7B10-4315-41A8-F2760FD05346}"/>
              </a:ext>
            </a:extLst>
          </p:cNvPr>
          <p:cNvSpPr/>
          <p:nvPr/>
        </p:nvSpPr>
        <p:spPr>
          <a:xfrm>
            <a:off x="3798892" y="3983753"/>
            <a:ext cx="677177" cy="677177"/>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3C36803-5674-BC53-590D-B688CF5BCC0D}"/>
              </a:ext>
            </a:extLst>
          </p:cNvPr>
          <p:cNvSpPr/>
          <p:nvPr/>
        </p:nvSpPr>
        <p:spPr>
          <a:xfrm>
            <a:off x="2879637" y="1532521"/>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8295963-CFF5-0DE1-D2D4-92C660C37E99}"/>
              </a:ext>
            </a:extLst>
          </p:cNvPr>
          <p:cNvSpPr/>
          <p:nvPr/>
        </p:nvSpPr>
        <p:spPr>
          <a:xfrm>
            <a:off x="2898578" y="1952869"/>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6AC7E8B-22AB-6896-CA15-1FCE736102FB}"/>
              </a:ext>
            </a:extLst>
          </p:cNvPr>
          <p:cNvSpPr/>
          <p:nvPr/>
        </p:nvSpPr>
        <p:spPr>
          <a:xfrm>
            <a:off x="2898578" y="2383326"/>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76F1A0-A6FC-AD9B-8606-1B953A28351C}"/>
              </a:ext>
            </a:extLst>
          </p:cNvPr>
          <p:cNvSpPr/>
          <p:nvPr/>
        </p:nvSpPr>
        <p:spPr>
          <a:xfrm>
            <a:off x="218226" y="2073111"/>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919216" y="1682181"/>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919216" y="21610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919216" y="3225239"/>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910922" y="2440794"/>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3" name="Oval 12">
            <a:extLst>
              <a:ext uri="{FF2B5EF4-FFF2-40B4-BE49-F238E27FC236}">
                <a16:creationId xmlns:a16="http://schemas.microsoft.com/office/drawing/2014/main" id="{9B5D0EB0-E14F-9318-9150-6D4015CD55B1}"/>
              </a:ext>
            </a:extLst>
          </p:cNvPr>
          <p:cNvSpPr/>
          <p:nvPr/>
        </p:nvSpPr>
        <p:spPr>
          <a:xfrm>
            <a:off x="1637752" y="1682181"/>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1637752" y="21610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1637752" y="3225239"/>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DFCBA5-4330-4120-1508-D82193DB2376}"/>
              </a:ext>
            </a:extLst>
          </p:cNvPr>
          <p:cNvSpPr/>
          <p:nvPr/>
        </p:nvSpPr>
        <p:spPr>
          <a:xfrm>
            <a:off x="2239747" y="1700495"/>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2239747" y="2179367"/>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2239747" y="32435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577494" y="1877303"/>
            <a:ext cx="375200" cy="375442"/>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a:off x="577494" y="2252745"/>
            <a:ext cx="341722" cy="226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577494" y="2252745"/>
            <a:ext cx="341722" cy="10867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1147816" y="1796481"/>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1147816" y="1796481"/>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1147816" y="1796481"/>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1147816" y="1796481"/>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1147816" y="2275353"/>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1147816" y="2275353"/>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1147816" y="1796481"/>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1147816" y="2275353"/>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1147816" y="3339539"/>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1875436" y="1796481"/>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a:stCxn id="13" idx="6"/>
          </p:cNvCxnSpPr>
          <p:nvPr/>
        </p:nvCxnSpPr>
        <p:spPr>
          <a:xfrm>
            <a:off x="1866352" y="1796481"/>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a:stCxn id="13" idx="6"/>
            <a:endCxn id="20" idx="2"/>
          </p:cNvCxnSpPr>
          <p:nvPr/>
        </p:nvCxnSpPr>
        <p:spPr>
          <a:xfrm>
            <a:off x="1866352" y="1796481"/>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a:endCxn id="18" idx="2"/>
          </p:cNvCxnSpPr>
          <p:nvPr/>
        </p:nvCxnSpPr>
        <p:spPr>
          <a:xfrm flipV="1">
            <a:off x="1875436" y="1814795"/>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1875436" y="2275352"/>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a:endCxn id="20" idx="2"/>
          </p:cNvCxnSpPr>
          <p:nvPr/>
        </p:nvCxnSpPr>
        <p:spPr>
          <a:xfrm>
            <a:off x="1875436" y="2275352"/>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a:stCxn id="15" idx="6"/>
            <a:endCxn id="18" idx="2"/>
          </p:cNvCxnSpPr>
          <p:nvPr/>
        </p:nvCxnSpPr>
        <p:spPr>
          <a:xfrm flipV="1">
            <a:off x="1866352" y="1814795"/>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a:stCxn id="15" idx="6"/>
          </p:cNvCxnSpPr>
          <p:nvPr/>
        </p:nvCxnSpPr>
        <p:spPr>
          <a:xfrm flipV="1">
            <a:off x="1866352" y="2275352"/>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1875436" y="3339539"/>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flipV="1">
            <a:off x="2468347" y="1712155"/>
            <a:ext cx="411290" cy="10264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flipV="1">
            <a:off x="2468347" y="1712155"/>
            <a:ext cx="411290" cy="58151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2468347" y="1712155"/>
            <a:ext cx="411290" cy="164569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305036" y="209026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305036" y="2090260"/>
                <a:ext cx="183320" cy="276999"/>
              </a:xfrm>
              <a:prstGeom prst="rect">
                <a:avLst/>
              </a:prstGeom>
              <a:blipFill>
                <a:blip r:embed="rId2"/>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2973627" y="1986493"/>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2973627" y="1986493"/>
                <a:ext cx="184666" cy="276999"/>
              </a:xfrm>
              <a:prstGeom prst="rect">
                <a:avLst/>
              </a:prstGeom>
              <a:blipFill>
                <a:blip r:embed="rId3"/>
                <a:stretch>
                  <a:fillRect l="-20000" r="-13333"/>
                </a:stretch>
              </a:blipFill>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220604" y="2736163"/>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305235" y="275349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305235" y="2753494"/>
                <a:ext cx="186718" cy="276999"/>
              </a:xfrm>
              <a:prstGeom prst="rect">
                <a:avLst/>
              </a:prstGeom>
              <a:blipFill>
                <a:blip r:embed="rId4"/>
                <a:stretch>
                  <a:fillRect l="-33333" r="-33333" b="-26087"/>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579872" y="1877303"/>
            <a:ext cx="372822" cy="10384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579872" y="2275353"/>
            <a:ext cx="339344" cy="6404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579872" y="2915797"/>
            <a:ext cx="339344" cy="4237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EB260D8-E40A-97A5-5F93-AB22686F5677}"/>
                  </a:ext>
                </a:extLst>
              </p:cNvPr>
              <p:cNvSpPr txBox="1"/>
              <p:nvPr/>
            </p:nvSpPr>
            <p:spPr>
              <a:xfrm>
                <a:off x="2882648" y="1546549"/>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2882648" y="1546549"/>
                <a:ext cx="344283" cy="369332"/>
              </a:xfrm>
              <a:prstGeom prst="rect">
                <a:avLst/>
              </a:prstGeom>
              <a:blipFill>
                <a:blip r:embed="rId5"/>
                <a:stretch>
                  <a:fillRect/>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5D193442-8488-8C7D-1D03-094E7FFF8182}"/>
              </a:ext>
            </a:extLst>
          </p:cNvPr>
          <p:cNvCxnSpPr>
            <a:cxnSpLocks/>
            <a:stCxn id="18" idx="6"/>
            <a:endCxn id="107" idx="2"/>
          </p:cNvCxnSpPr>
          <p:nvPr/>
        </p:nvCxnSpPr>
        <p:spPr>
          <a:xfrm>
            <a:off x="2468347" y="1814795"/>
            <a:ext cx="430231" cy="3177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962B14-1E9F-5D8A-C550-EDE879BE5352}"/>
              </a:ext>
            </a:extLst>
          </p:cNvPr>
          <p:cNvCxnSpPr>
            <a:cxnSpLocks/>
            <a:stCxn id="19" idx="6"/>
            <a:endCxn id="107" idx="2"/>
          </p:cNvCxnSpPr>
          <p:nvPr/>
        </p:nvCxnSpPr>
        <p:spPr>
          <a:xfrm flipV="1">
            <a:off x="2468347" y="2132503"/>
            <a:ext cx="430231" cy="16116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6BDF793-2F82-7A61-6F05-15C421A999FC}"/>
              </a:ext>
            </a:extLst>
          </p:cNvPr>
          <p:cNvCxnSpPr>
            <a:cxnSpLocks/>
            <a:stCxn id="20" idx="6"/>
            <a:endCxn id="107" idx="2"/>
          </p:cNvCxnSpPr>
          <p:nvPr/>
        </p:nvCxnSpPr>
        <p:spPr>
          <a:xfrm flipV="1">
            <a:off x="2468347" y="2132503"/>
            <a:ext cx="430231" cy="122535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BB036CF-4108-5431-6027-2001784AD6C1}"/>
              </a:ext>
            </a:extLst>
          </p:cNvPr>
          <p:cNvSpPr/>
          <p:nvPr/>
        </p:nvSpPr>
        <p:spPr>
          <a:xfrm>
            <a:off x="23374" y="1332552"/>
            <a:ext cx="3567541" cy="242324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2ED3FFC8-17AF-9E84-5B11-88529582FB22}"/>
                  </a:ext>
                </a:extLst>
              </p:cNvPr>
              <p:cNvSpPr txBox="1"/>
              <p:nvPr/>
            </p:nvSpPr>
            <p:spPr>
              <a:xfrm>
                <a:off x="2923082" y="2347929"/>
                <a:ext cx="326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182" name="TextBox 181">
                <a:extLst>
                  <a:ext uri="{FF2B5EF4-FFF2-40B4-BE49-F238E27FC236}">
                    <a16:creationId xmlns:a16="http://schemas.microsoft.com/office/drawing/2014/main" id="{2ED3FFC8-17AF-9E84-5B11-88529582FB22}"/>
                  </a:ext>
                </a:extLst>
              </p:cNvPr>
              <p:cNvSpPr txBox="1">
                <a:spLocks noRot="1" noChangeAspect="1" noMove="1" noResize="1" noEditPoints="1" noAdjustHandles="1" noChangeArrowheads="1" noChangeShapeType="1" noTextEdit="1"/>
              </p:cNvSpPr>
              <p:nvPr/>
            </p:nvSpPr>
            <p:spPr>
              <a:xfrm>
                <a:off x="2923082" y="2347929"/>
                <a:ext cx="326891" cy="369332"/>
              </a:xfrm>
              <a:prstGeom prst="rect">
                <a:avLst/>
              </a:prstGeom>
              <a:blipFill>
                <a:blip r:embed="rId6"/>
                <a:stretch>
                  <a:fillRect b="-6452"/>
                </a:stretch>
              </a:blipFill>
            </p:spPr>
            <p:txBody>
              <a:bodyPr/>
              <a:lstStyle/>
              <a:p>
                <a:r>
                  <a:rPr lang="en-US">
                    <a:noFill/>
                  </a:rPr>
                  <a:t> </a:t>
                </a:r>
              </a:p>
            </p:txBody>
          </p:sp>
        </mc:Fallback>
      </mc:AlternateContent>
      <p:cxnSp>
        <p:nvCxnSpPr>
          <p:cNvPr id="183" name="Straight Arrow Connector 182">
            <a:extLst>
              <a:ext uri="{FF2B5EF4-FFF2-40B4-BE49-F238E27FC236}">
                <a16:creationId xmlns:a16="http://schemas.microsoft.com/office/drawing/2014/main" id="{5CB5D9D0-CC5A-66F2-A4AB-6FFB1DA736C7}"/>
              </a:ext>
            </a:extLst>
          </p:cNvPr>
          <p:cNvCxnSpPr>
            <a:cxnSpLocks/>
            <a:stCxn id="18" idx="6"/>
            <a:endCxn id="182" idx="1"/>
          </p:cNvCxnSpPr>
          <p:nvPr/>
        </p:nvCxnSpPr>
        <p:spPr>
          <a:xfrm>
            <a:off x="2468347" y="1814795"/>
            <a:ext cx="454735" cy="71780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D8C60B6-77F1-68C3-DC98-6B19DA876FE7}"/>
              </a:ext>
            </a:extLst>
          </p:cNvPr>
          <p:cNvCxnSpPr>
            <a:cxnSpLocks/>
            <a:stCxn id="19" idx="6"/>
            <a:endCxn id="182" idx="1"/>
          </p:cNvCxnSpPr>
          <p:nvPr/>
        </p:nvCxnSpPr>
        <p:spPr>
          <a:xfrm>
            <a:off x="2468347" y="2293667"/>
            <a:ext cx="454735" cy="23892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279DBF5-DBB7-7CAC-EE4C-3D6DCE4C7510}"/>
              </a:ext>
            </a:extLst>
          </p:cNvPr>
          <p:cNvCxnSpPr>
            <a:cxnSpLocks/>
            <a:stCxn id="20" idx="6"/>
            <a:endCxn id="182" idx="1"/>
          </p:cNvCxnSpPr>
          <p:nvPr/>
        </p:nvCxnSpPr>
        <p:spPr>
          <a:xfrm flipV="1">
            <a:off x="2468347" y="2532595"/>
            <a:ext cx="454735" cy="8252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982AFE62-BB97-99F6-4E01-12680DCB6DF1}"/>
              </a:ext>
            </a:extLst>
          </p:cNvPr>
          <p:cNvSpPr txBox="1"/>
          <p:nvPr/>
        </p:nvSpPr>
        <p:spPr>
          <a:xfrm>
            <a:off x="1627511" y="2430329"/>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5" name="TextBox 194">
            <a:extLst>
              <a:ext uri="{FF2B5EF4-FFF2-40B4-BE49-F238E27FC236}">
                <a16:creationId xmlns:a16="http://schemas.microsoft.com/office/drawing/2014/main" id="{6FD80D6D-3112-80E0-19BF-493AAFE758E6}"/>
              </a:ext>
            </a:extLst>
          </p:cNvPr>
          <p:cNvSpPr txBox="1"/>
          <p:nvPr/>
        </p:nvSpPr>
        <p:spPr>
          <a:xfrm>
            <a:off x="2245087" y="2448828"/>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81" name="Oval 180">
            <a:extLst>
              <a:ext uri="{FF2B5EF4-FFF2-40B4-BE49-F238E27FC236}">
                <a16:creationId xmlns:a16="http://schemas.microsoft.com/office/drawing/2014/main" id="{8B700A2A-F1E0-83DD-6D09-0B76F9E2CEDF}"/>
              </a:ext>
            </a:extLst>
          </p:cNvPr>
          <p:cNvSpPr/>
          <p:nvPr/>
        </p:nvSpPr>
        <p:spPr>
          <a:xfrm>
            <a:off x="2909067" y="2815315"/>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C04865C1-2BCB-AA2E-3547-FC10B3A2F96A}"/>
                  </a:ext>
                </a:extLst>
              </p:cNvPr>
              <p:cNvSpPr txBox="1"/>
              <p:nvPr/>
            </p:nvSpPr>
            <p:spPr>
              <a:xfrm>
                <a:off x="2925393" y="2771993"/>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84" name="TextBox 183">
                <a:extLst>
                  <a:ext uri="{FF2B5EF4-FFF2-40B4-BE49-F238E27FC236}">
                    <a16:creationId xmlns:a16="http://schemas.microsoft.com/office/drawing/2014/main" id="{C04865C1-2BCB-AA2E-3547-FC10B3A2F96A}"/>
                  </a:ext>
                </a:extLst>
              </p:cNvPr>
              <p:cNvSpPr txBox="1">
                <a:spLocks noRot="1" noChangeAspect="1" noMove="1" noResize="1" noEditPoints="1" noAdjustHandles="1" noChangeArrowheads="1" noChangeShapeType="1" noTextEdit="1"/>
              </p:cNvSpPr>
              <p:nvPr/>
            </p:nvSpPr>
            <p:spPr>
              <a:xfrm>
                <a:off x="2925393" y="2771993"/>
                <a:ext cx="344283" cy="369332"/>
              </a:xfrm>
              <a:prstGeom prst="rect">
                <a:avLst/>
              </a:prstGeom>
              <a:blipFill>
                <a:blip r:embed="rId7"/>
                <a:stretch>
                  <a:fillRect b="-6667"/>
                </a:stretch>
              </a:blipFill>
            </p:spPr>
            <p:txBody>
              <a:bodyPr/>
              <a:lstStyle/>
              <a:p>
                <a:r>
                  <a:rPr lang="en-US">
                    <a:noFill/>
                  </a:rPr>
                  <a:t> </a:t>
                </a:r>
              </a:p>
            </p:txBody>
          </p:sp>
        </mc:Fallback>
      </mc:AlternateContent>
      <p:sp>
        <p:nvSpPr>
          <p:cNvPr id="185" name="Oval 184">
            <a:extLst>
              <a:ext uri="{FF2B5EF4-FFF2-40B4-BE49-F238E27FC236}">
                <a16:creationId xmlns:a16="http://schemas.microsoft.com/office/drawing/2014/main" id="{95B57C21-DF12-A797-A962-274FFEA77D69}"/>
              </a:ext>
            </a:extLst>
          </p:cNvPr>
          <p:cNvSpPr/>
          <p:nvPr/>
        </p:nvSpPr>
        <p:spPr>
          <a:xfrm>
            <a:off x="2911277" y="3247363"/>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AF42C2CD-1FC7-2647-DB5D-C8C69D79C7EA}"/>
                  </a:ext>
                </a:extLst>
              </p:cNvPr>
              <p:cNvSpPr txBox="1"/>
              <p:nvPr/>
            </p:nvSpPr>
            <p:spPr>
              <a:xfrm>
                <a:off x="2930955" y="3224380"/>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86" name="TextBox 185">
                <a:extLst>
                  <a:ext uri="{FF2B5EF4-FFF2-40B4-BE49-F238E27FC236}">
                    <a16:creationId xmlns:a16="http://schemas.microsoft.com/office/drawing/2014/main" id="{AF42C2CD-1FC7-2647-DB5D-C8C69D79C7EA}"/>
                  </a:ext>
                </a:extLst>
              </p:cNvPr>
              <p:cNvSpPr txBox="1">
                <a:spLocks noRot="1" noChangeAspect="1" noMove="1" noResize="1" noEditPoints="1" noAdjustHandles="1" noChangeArrowheads="1" noChangeShapeType="1" noTextEdit="1"/>
              </p:cNvSpPr>
              <p:nvPr/>
            </p:nvSpPr>
            <p:spPr>
              <a:xfrm>
                <a:off x="2930955" y="3224380"/>
                <a:ext cx="344283" cy="369332"/>
              </a:xfrm>
              <a:prstGeom prst="rect">
                <a:avLst/>
              </a:prstGeom>
              <a:blipFill>
                <a:blip r:embed="rId8"/>
                <a:stretch>
                  <a:fillRect/>
                </a:stretch>
              </a:blipFill>
            </p:spPr>
            <p:txBody>
              <a:bodyPr/>
              <a:lstStyle/>
              <a:p>
                <a:r>
                  <a:rPr lang="en-US">
                    <a:noFill/>
                  </a:rPr>
                  <a:t> </a:t>
                </a:r>
              </a:p>
            </p:txBody>
          </p:sp>
        </mc:Fallback>
      </mc:AlternateContent>
      <p:cxnSp>
        <p:nvCxnSpPr>
          <p:cNvPr id="188" name="Straight Arrow Connector 187">
            <a:extLst>
              <a:ext uri="{FF2B5EF4-FFF2-40B4-BE49-F238E27FC236}">
                <a16:creationId xmlns:a16="http://schemas.microsoft.com/office/drawing/2014/main" id="{F5E35DAB-F0B8-6E4C-231F-290CE832B408}"/>
              </a:ext>
            </a:extLst>
          </p:cNvPr>
          <p:cNvCxnSpPr>
            <a:cxnSpLocks/>
            <a:stCxn id="20" idx="6"/>
            <a:endCxn id="181" idx="2"/>
          </p:cNvCxnSpPr>
          <p:nvPr/>
        </p:nvCxnSpPr>
        <p:spPr>
          <a:xfrm flipV="1">
            <a:off x="2468347" y="2994949"/>
            <a:ext cx="440720" cy="36290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5373B17F-86F8-E4E7-FC03-849AF3D4AD48}"/>
              </a:ext>
            </a:extLst>
          </p:cNvPr>
          <p:cNvCxnSpPr>
            <a:cxnSpLocks/>
            <a:stCxn id="19" idx="6"/>
            <a:endCxn id="181" idx="2"/>
          </p:cNvCxnSpPr>
          <p:nvPr/>
        </p:nvCxnSpPr>
        <p:spPr>
          <a:xfrm>
            <a:off x="2468347" y="2293667"/>
            <a:ext cx="440720" cy="70128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C8B809E-C9E8-CAAE-E510-005619ED06CA}"/>
              </a:ext>
            </a:extLst>
          </p:cNvPr>
          <p:cNvCxnSpPr>
            <a:cxnSpLocks/>
            <a:stCxn id="18" idx="6"/>
            <a:endCxn id="181" idx="2"/>
          </p:cNvCxnSpPr>
          <p:nvPr/>
        </p:nvCxnSpPr>
        <p:spPr>
          <a:xfrm>
            <a:off x="2468347" y="1814795"/>
            <a:ext cx="440720" cy="118015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68159C71-A1AD-90C0-A549-D97E2C0A606B}"/>
              </a:ext>
            </a:extLst>
          </p:cNvPr>
          <p:cNvCxnSpPr>
            <a:cxnSpLocks/>
            <a:stCxn id="20" idx="6"/>
            <a:endCxn id="185" idx="2"/>
          </p:cNvCxnSpPr>
          <p:nvPr/>
        </p:nvCxnSpPr>
        <p:spPr>
          <a:xfrm>
            <a:off x="2468347" y="3357853"/>
            <a:ext cx="442930" cy="691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F108C5C-D885-705C-B9CF-306DDA11F39E}"/>
              </a:ext>
            </a:extLst>
          </p:cNvPr>
          <p:cNvCxnSpPr>
            <a:cxnSpLocks/>
            <a:stCxn id="19" idx="6"/>
            <a:endCxn id="185" idx="2"/>
          </p:cNvCxnSpPr>
          <p:nvPr/>
        </p:nvCxnSpPr>
        <p:spPr>
          <a:xfrm>
            <a:off x="2468347" y="2293667"/>
            <a:ext cx="442930" cy="113333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D86FD37A-B247-FC57-5003-AF026FD73609}"/>
              </a:ext>
            </a:extLst>
          </p:cNvPr>
          <p:cNvCxnSpPr>
            <a:cxnSpLocks/>
            <a:stCxn id="18" idx="6"/>
            <a:endCxn id="185" idx="2"/>
          </p:cNvCxnSpPr>
          <p:nvPr/>
        </p:nvCxnSpPr>
        <p:spPr>
          <a:xfrm>
            <a:off x="2468347" y="1814795"/>
            <a:ext cx="442930" cy="161220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A8A4322A-C5D1-E656-50B7-39D423AB1FB0}"/>
              </a:ext>
            </a:extLst>
          </p:cNvPr>
          <p:cNvSpPr/>
          <p:nvPr/>
        </p:nvSpPr>
        <p:spPr>
          <a:xfrm>
            <a:off x="3770285" y="411938"/>
            <a:ext cx="677177" cy="677177"/>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642DED1-4409-D384-3E83-57EB8B05A517}"/>
                  </a:ext>
                </a:extLst>
              </p:cNvPr>
              <p:cNvSpPr txBox="1"/>
              <p:nvPr/>
            </p:nvSpPr>
            <p:spPr>
              <a:xfrm>
                <a:off x="3769850" y="379851"/>
                <a:ext cx="695380" cy="6347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oMath>
                  </m:oMathPara>
                </a14:m>
                <a:endParaRPr lang="en-US" dirty="0"/>
              </a:p>
            </p:txBody>
          </p:sp>
        </mc:Choice>
        <mc:Fallback xmlns="">
          <p:sp>
            <p:nvSpPr>
              <p:cNvPr id="198" name="TextBox 197">
                <a:extLst>
                  <a:ext uri="{FF2B5EF4-FFF2-40B4-BE49-F238E27FC236}">
                    <a16:creationId xmlns:a16="http://schemas.microsoft.com/office/drawing/2014/main" id="{8642DED1-4409-D384-3E83-57EB8B05A517}"/>
                  </a:ext>
                </a:extLst>
              </p:cNvPr>
              <p:cNvSpPr txBox="1">
                <a:spLocks noRot="1" noChangeAspect="1" noMove="1" noResize="1" noEditPoints="1" noAdjustHandles="1" noChangeArrowheads="1" noChangeShapeType="1" noTextEdit="1"/>
              </p:cNvSpPr>
              <p:nvPr/>
            </p:nvSpPr>
            <p:spPr>
              <a:xfrm>
                <a:off x="3769850" y="379851"/>
                <a:ext cx="695380" cy="634789"/>
              </a:xfrm>
              <a:prstGeom prst="rect">
                <a:avLst/>
              </a:prstGeom>
              <a:blipFill>
                <a:blip r:embed="rId9"/>
                <a:stretch>
                  <a:fillRect b="-3922"/>
                </a:stretch>
              </a:blipFill>
            </p:spPr>
            <p:txBody>
              <a:bodyPr/>
              <a:lstStyle/>
              <a:p>
                <a:r>
                  <a:rPr lang="en-US">
                    <a:noFill/>
                  </a:rPr>
                  <a:t> </a:t>
                </a:r>
              </a:p>
            </p:txBody>
          </p:sp>
        </mc:Fallback>
      </mc:AlternateContent>
      <p:sp>
        <p:nvSpPr>
          <p:cNvPr id="199" name="Oval 198">
            <a:extLst>
              <a:ext uri="{FF2B5EF4-FFF2-40B4-BE49-F238E27FC236}">
                <a16:creationId xmlns:a16="http://schemas.microsoft.com/office/drawing/2014/main" id="{29CC8798-C171-F67D-E84F-49B63311A492}"/>
              </a:ext>
            </a:extLst>
          </p:cNvPr>
          <p:cNvSpPr/>
          <p:nvPr/>
        </p:nvSpPr>
        <p:spPr>
          <a:xfrm>
            <a:off x="3791067" y="1233035"/>
            <a:ext cx="677177" cy="677177"/>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AF79CEEC-B330-B6B0-D999-5CDFF50A133B}"/>
                  </a:ext>
                </a:extLst>
              </p:cNvPr>
              <p:cNvSpPr txBox="1"/>
              <p:nvPr/>
            </p:nvSpPr>
            <p:spPr>
              <a:xfrm>
                <a:off x="3777443" y="1238455"/>
                <a:ext cx="695380" cy="666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00" name="TextBox 199">
                <a:extLst>
                  <a:ext uri="{FF2B5EF4-FFF2-40B4-BE49-F238E27FC236}">
                    <a16:creationId xmlns:a16="http://schemas.microsoft.com/office/drawing/2014/main" id="{AF79CEEC-B330-B6B0-D999-5CDFF50A133B}"/>
                  </a:ext>
                </a:extLst>
              </p:cNvPr>
              <p:cNvSpPr txBox="1">
                <a:spLocks noRot="1" noChangeAspect="1" noMove="1" noResize="1" noEditPoints="1" noAdjustHandles="1" noChangeArrowheads="1" noChangeShapeType="1" noTextEdit="1"/>
              </p:cNvSpPr>
              <p:nvPr/>
            </p:nvSpPr>
            <p:spPr>
              <a:xfrm>
                <a:off x="3777443" y="1238455"/>
                <a:ext cx="695380" cy="666336"/>
              </a:xfrm>
              <a:prstGeom prst="rect">
                <a:avLst/>
              </a:prstGeom>
              <a:blipFill>
                <a:blip r:embed="rId10"/>
                <a:stretch>
                  <a:fillRect b="-11321"/>
                </a:stretch>
              </a:blipFill>
            </p:spPr>
            <p:txBody>
              <a:bodyPr/>
              <a:lstStyle/>
              <a:p>
                <a:r>
                  <a:rPr lang="en-US">
                    <a:noFill/>
                  </a:rPr>
                  <a:t> </a:t>
                </a:r>
              </a:p>
            </p:txBody>
          </p:sp>
        </mc:Fallback>
      </mc:AlternateContent>
      <p:sp>
        <p:nvSpPr>
          <p:cNvPr id="201" name="Oval 200">
            <a:extLst>
              <a:ext uri="{FF2B5EF4-FFF2-40B4-BE49-F238E27FC236}">
                <a16:creationId xmlns:a16="http://schemas.microsoft.com/office/drawing/2014/main" id="{23473CF9-F522-98B6-71F6-0997DD5E95F3}"/>
              </a:ext>
            </a:extLst>
          </p:cNvPr>
          <p:cNvSpPr/>
          <p:nvPr/>
        </p:nvSpPr>
        <p:spPr>
          <a:xfrm>
            <a:off x="3791067" y="2202720"/>
            <a:ext cx="677177" cy="677177"/>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7A70DC14-2BF8-D1A5-6D7D-B5B7D7F84C75}"/>
                  </a:ext>
                </a:extLst>
              </p:cNvPr>
              <p:cNvSpPr txBox="1"/>
              <p:nvPr/>
            </p:nvSpPr>
            <p:spPr>
              <a:xfrm>
                <a:off x="3767310" y="2190869"/>
                <a:ext cx="695380" cy="664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xmlns="">
          <p:sp>
            <p:nvSpPr>
              <p:cNvPr id="202" name="TextBox 201">
                <a:extLst>
                  <a:ext uri="{FF2B5EF4-FFF2-40B4-BE49-F238E27FC236}">
                    <a16:creationId xmlns:a16="http://schemas.microsoft.com/office/drawing/2014/main" id="{7A70DC14-2BF8-D1A5-6D7D-B5B7D7F84C75}"/>
                  </a:ext>
                </a:extLst>
              </p:cNvPr>
              <p:cNvSpPr txBox="1">
                <a:spLocks noRot="1" noChangeAspect="1" noMove="1" noResize="1" noEditPoints="1" noAdjustHandles="1" noChangeArrowheads="1" noChangeShapeType="1" noTextEdit="1"/>
              </p:cNvSpPr>
              <p:nvPr/>
            </p:nvSpPr>
            <p:spPr>
              <a:xfrm>
                <a:off x="3767310" y="2190869"/>
                <a:ext cx="695380" cy="664990"/>
              </a:xfrm>
              <a:prstGeom prst="rect">
                <a:avLst/>
              </a:prstGeom>
              <a:blipFill>
                <a:blip r:embed="rId11"/>
                <a:stretch>
                  <a:fillRect b="-3774"/>
                </a:stretch>
              </a:blipFill>
            </p:spPr>
            <p:txBody>
              <a:bodyPr/>
              <a:lstStyle/>
              <a:p>
                <a:r>
                  <a:rPr lang="en-US">
                    <a:noFill/>
                  </a:rPr>
                  <a:t> </a:t>
                </a:r>
              </a:p>
            </p:txBody>
          </p:sp>
        </mc:Fallback>
      </mc:AlternateContent>
      <p:sp>
        <p:nvSpPr>
          <p:cNvPr id="205" name="Oval 204">
            <a:extLst>
              <a:ext uri="{FF2B5EF4-FFF2-40B4-BE49-F238E27FC236}">
                <a16:creationId xmlns:a16="http://schemas.microsoft.com/office/drawing/2014/main" id="{13EA3275-7130-84A3-9DA8-EE27B68B6B08}"/>
              </a:ext>
            </a:extLst>
          </p:cNvPr>
          <p:cNvSpPr/>
          <p:nvPr/>
        </p:nvSpPr>
        <p:spPr>
          <a:xfrm>
            <a:off x="3791067" y="3047520"/>
            <a:ext cx="677177" cy="677177"/>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B295B9CB-A6D5-C93A-D511-AD3941A16C6C}"/>
                  </a:ext>
                </a:extLst>
              </p:cNvPr>
              <p:cNvSpPr txBox="1"/>
              <p:nvPr/>
            </p:nvSpPr>
            <p:spPr>
              <a:xfrm>
                <a:off x="3785384" y="3035706"/>
                <a:ext cx="695380" cy="6954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sup>
                              <m:r>
                                <a:rPr lang="en-US" b="0" i="1" smtClean="0">
                                  <a:latin typeface="Cambria Math" panose="02040503050406030204" pitchFamily="18" charset="0"/>
                                </a:rPr>
                                <m:t>2</m:t>
                              </m:r>
                            </m:sup>
                          </m:sSup>
                        </m:den>
                      </m:f>
                    </m:oMath>
                  </m:oMathPara>
                </a14:m>
                <a:endParaRPr lang="en-US" dirty="0"/>
              </a:p>
            </p:txBody>
          </p:sp>
        </mc:Choice>
        <mc:Fallback xmlns="">
          <p:sp>
            <p:nvSpPr>
              <p:cNvPr id="206" name="TextBox 205">
                <a:extLst>
                  <a:ext uri="{FF2B5EF4-FFF2-40B4-BE49-F238E27FC236}">
                    <a16:creationId xmlns:a16="http://schemas.microsoft.com/office/drawing/2014/main" id="{B295B9CB-A6D5-C93A-D511-AD3941A16C6C}"/>
                  </a:ext>
                </a:extLst>
              </p:cNvPr>
              <p:cNvSpPr txBox="1">
                <a:spLocks noRot="1" noChangeAspect="1" noMove="1" noResize="1" noEditPoints="1" noAdjustHandles="1" noChangeArrowheads="1" noChangeShapeType="1" noTextEdit="1"/>
              </p:cNvSpPr>
              <p:nvPr/>
            </p:nvSpPr>
            <p:spPr>
              <a:xfrm>
                <a:off x="3785384" y="3035706"/>
                <a:ext cx="695380" cy="695447"/>
              </a:xfrm>
              <a:prstGeom prst="rect">
                <a:avLst/>
              </a:prstGeom>
              <a:blipFill>
                <a:blip r:embed="rId12"/>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4F8129B-5B5E-D874-3442-DCBD71B94A5F}"/>
                  </a:ext>
                </a:extLst>
              </p:cNvPr>
              <p:cNvSpPr txBox="1"/>
              <p:nvPr/>
            </p:nvSpPr>
            <p:spPr>
              <a:xfrm>
                <a:off x="4837159" y="634628"/>
                <a:ext cx="34563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b="1" i="1">
                              <a:latin typeface="Cambria Math" panose="02040503050406030204" pitchFamily="18" charset="0"/>
                            </a:rPr>
                            <m:t>𝒖</m:t>
                          </m:r>
                          <m:r>
                            <a:rPr lang="en-US" i="1">
                              <a:latin typeface="Cambria Math" panose="02040503050406030204" pitchFamily="18" charset="0"/>
                            </a:rPr>
                            <m:t>∙</m:t>
                          </m:r>
                          <m:r>
                            <m:rPr>
                              <m:sty m:val="p"/>
                            </m:rPr>
                            <a:rPr lang="en-US">
                              <a:latin typeface="Cambria Math" panose="02040503050406030204" pitchFamily="18" charset="0"/>
                            </a:rPr>
                            <m:t>∇</m:t>
                          </m:r>
                        </m:e>
                      </m:d>
                      <m:r>
                        <a:rPr lang="en-US" b="1" i="1">
                          <a:latin typeface="Cambria Math" panose="02040503050406030204" pitchFamily="18" charset="0"/>
                        </a:rPr>
                        <m:t>𝒖</m:t>
                      </m:r>
                      <m:r>
                        <a:rPr lang="en-US" i="1">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𝑝</m:t>
                          </m:r>
                          <m:r>
                            <a:rPr lang="en-US" b="1" i="1">
                              <a:latin typeface="Cambria Math" panose="02040503050406030204" pitchFamily="18" charset="0"/>
                            </a:rPr>
                            <m:t>𝑰</m:t>
                          </m:r>
                          <m:r>
                            <a:rPr lang="en-US" i="1">
                              <a:latin typeface="Cambria Math" panose="02040503050406030204" pitchFamily="18" charset="0"/>
                            </a:rPr>
                            <m:t>+</m:t>
                          </m:r>
                          <m:r>
                            <a:rPr lang="en-US" b="1" i="1">
                              <a:latin typeface="Cambria Math" panose="02040503050406030204" pitchFamily="18" charset="0"/>
                            </a:rPr>
                            <m:t>𝑲</m:t>
                          </m:r>
                        </m:e>
                      </m:d>
                      <m:r>
                        <a:rPr lang="en-US" i="1">
                          <a:latin typeface="Cambria Math" panose="02040503050406030204" pitchFamily="18" charset="0"/>
                        </a:rPr>
                        <m:t>+</m:t>
                      </m:r>
                      <m:r>
                        <a:rPr lang="en-US" b="1" i="1">
                          <a:latin typeface="Cambria Math" panose="02040503050406030204" pitchFamily="18" charset="0"/>
                        </a:rPr>
                        <m:t>𝑭</m:t>
                      </m:r>
                    </m:oMath>
                  </m:oMathPara>
                </a14:m>
                <a:endParaRPr lang="en-US" dirty="0"/>
              </a:p>
            </p:txBody>
          </p:sp>
        </mc:Choice>
        <mc:Fallback xmlns="">
          <p:sp>
            <p:nvSpPr>
              <p:cNvPr id="207" name="TextBox 206">
                <a:extLst>
                  <a:ext uri="{FF2B5EF4-FFF2-40B4-BE49-F238E27FC236}">
                    <a16:creationId xmlns:a16="http://schemas.microsoft.com/office/drawing/2014/main" id="{84F8129B-5B5E-D874-3442-DCBD71B94A5F}"/>
                  </a:ext>
                </a:extLst>
              </p:cNvPr>
              <p:cNvSpPr txBox="1">
                <a:spLocks noRot="1" noChangeAspect="1" noMove="1" noResize="1" noEditPoints="1" noAdjustHandles="1" noChangeArrowheads="1" noChangeShapeType="1" noTextEdit="1"/>
              </p:cNvSpPr>
              <p:nvPr/>
            </p:nvSpPr>
            <p:spPr>
              <a:xfrm>
                <a:off x="4837159" y="634628"/>
                <a:ext cx="3456384" cy="369332"/>
              </a:xfrm>
              <a:prstGeom prst="rect">
                <a:avLst/>
              </a:prstGeom>
              <a:blipFill>
                <a:blip r:embed="rId13"/>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3F0EEA13-990E-7875-C015-8BCEA1627A32}"/>
                  </a:ext>
                </a:extLst>
              </p:cNvPr>
              <p:cNvSpPr txBox="1"/>
              <p:nvPr/>
            </p:nvSpPr>
            <p:spPr>
              <a:xfrm>
                <a:off x="4858725" y="1125528"/>
                <a:ext cx="1440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𝜌</m:t>
                      </m:r>
                      <m:r>
                        <m:rPr>
                          <m:sty m:val="p"/>
                        </m:rPr>
                        <a:rPr lang="en-US" i="0">
                          <a:latin typeface="Cambria Math" panose="02040503050406030204" pitchFamily="18" charset="0"/>
                        </a:rPr>
                        <m:t>∇</m:t>
                      </m:r>
                      <m:r>
                        <a:rPr lang="en-US" i="0">
                          <a:latin typeface="Cambria Math" panose="02040503050406030204" pitchFamily="18" charset="0"/>
                        </a:rPr>
                        <m:t>∙</m:t>
                      </m:r>
                      <m:r>
                        <a:rPr lang="en-US" b="1" i="1">
                          <a:latin typeface="Cambria Math" panose="02040503050406030204" pitchFamily="18" charset="0"/>
                        </a:rPr>
                        <m:t>𝒖</m:t>
                      </m:r>
                      <m:r>
                        <a:rPr lang="en-US" b="0" i="0">
                          <a:latin typeface="Cambria Math" panose="02040503050406030204" pitchFamily="18" charset="0"/>
                        </a:rPr>
                        <m:t>=0</m:t>
                      </m:r>
                    </m:oMath>
                  </m:oMathPara>
                </a14:m>
                <a:endParaRPr lang="en-US" dirty="0"/>
              </a:p>
            </p:txBody>
          </p:sp>
        </mc:Choice>
        <mc:Fallback xmlns="">
          <p:sp>
            <p:nvSpPr>
              <p:cNvPr id="208" name="TextBox 207">
                <a:extLst>
                  <a:ext uri="{FF2B5EF4-FFF2-40B4-BE49-F238E27FC236}">
                    <a16:creationId xmlns:a16="http://schemas.microsoft.com/office/drawing/2014/main" id="{3F0EEA13-990E-7875-C015-8BCEA1627A32}"/>
                  </a:ext>
                </a:extLst>
              </p:cNvPr>
              <p:cNvSpPr txBox="1">
                <a:spLocks noRot="1" noChangeAspect="1" noMove="1" noResize="1" noEditPoints="1" noAdjustHandles="1" noChangeArrowheads="1" noChangeShapeType="1" noTextEdit="1"/>
              </p:cNvSpPr>
              <p:nvPr/>
            </p:nvSpPr>
            <p:spPr>
              <a:xfrm>
                <a:off x="4858725" y="1125528"/>
                <a:ext cx="1440265" cy="369332"/>
              </a:xfrm>
              <a:prstGeom prst="rect">
                <a:avLst/>
              </a:prstGeom>
              <a:blipFill>
                <a:blip r:embed="rId1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2DB7148D-0BD5-4B39-F17B-1B7DC4BD2313}"/>
                  </a:ext>
                </a:extLst>
              </p:cNvPr>
              <p:cNvSpPr txBox="1"/>
              <p:nvPr/>
            </p:nvSpPr>
            <p:spPr>
              <a:xfrm>
                <a:off x="4742047" y="1619692"/>
                <a:ext cx="2393579"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m:t>
                          </m:r>
                          <m:r>
                            <a:rPr lang="en-US" i="1">
                              <a:latin typeface="Cambria Math" panose="02040503050406030204" pitchFamily="18" charset="0"/>
                            </a:rPr>
                            <m:t>𝜏</m:t>
                          </m:r>
                        </m:e>
                        <m:sub>
                          <m:r>
                            <a:rPr lang="en-US" i="1">
                              <a:latin typeface="Cambria Math" panose="02040503050406030204" pitchFamily="18" charset="0"/>
                            </a:rPr>
                            <m:t>𝑦</m:t>
                          </m:r>
                        </m:sub>
                      </m:sSub>
                      <m:r>
                        <a:rPr lang="en-US" i="0">
                          <a:latin typeface="Cambria Math" panose="02040503050406030204" pitchFamily="18" charset="0"/>
                        </a:rPr>
                        <m:t>+</m:t>
                      </m:r>
                      <m:r>
                        <a:rPr lang="en-US" i="1">
                          <a:latin typeface="Cambria Math" panose="02040503050406030204" pitchFamily="18" charset="0"/>
                        </a:rPr>
                        <m:t>𝑘</m:t>
                      </m:r>
                      <m:sSup>
                        <m:sSupPr>
                          <m:ctrlPr>
                            <a:rPr lang="en-US" i="1">
                              <a:solidFill>
                                <a:srgbClr val="836967"/>
                              </a:solidFill>
                              <a:latin typeface="Cambria Math" panose="02040503050406030204" pitchFamily="18" charset="0"/>
                            </a:rPr>
                          </m:ctrlPr>
                        </m:s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e>
                        <m:sup>
                          <m:r>
                            <a:rPr lang="en-US" i="1">
                              <a:latin typeface="Cambria Math" panose="02040503050406030204" pitchFamily="18" charset="0"/>
                            </a:rPr>
                            <m:t>𝑛</m:t>
                          </m:r>
                        </m:sup>
                      </m:sSup>
                      <m:r>
                        <a:rPr lang="en-US" b="0" i="1" smtClean="0">
                          <a:latin typeface="Cambria Math" panose="02040503050406030204" pitchFamily="18" charset="0"/>
                        </a:rPr>
                        <m: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oMath>
                  </m:oMathPara>
                </a14:m>
                <a:endParaRPr lang="en-US" dirty="0"/>
              </a:p>
            </p:txBody>
          </p:sp>
        </mc:Choice>
        <mc:Fallback xmlns="">
          <p:sp>
            <p:nvSpPr>
              <p:cNvPr id="209" name="TextBox 208">
                <a:extLst>
                  <a:ext uri="{FF2B5EF4-FFF2-40B4-BE49-F238E27FC236}">
                    <a16:creationId xmlns:a16="http://schemas.microsoft.com/office/drawing/2014/main" id="{2DB7148D-0BD5-4B39-F17B-1B7DC4BD2313}"/>
                  </a:ext>
                </a:extLst>
              </p:cNvPr>
              <p:cNvSpPr txBox="1">
                <a:spLocks noRot="1" noChangeAspect="1" noMove="1" noResize="1" noEditPoints="1" noAdjustHandles="1" noChangeArrowheads="1" noChangeShapeType="1" noTextEdit="1"/>
              </p:cNvSpPr>
              <p:nvPr/>
            </p:nvSpPr>
            <p:spPr>
              <a:xfrm>
                <a:off x="4742047" y="1619692"/>
                <a:ext cx="2393579" cy="391261"/>
              </a:xfrm>
              <a:prstGeom prst="rect">
                <a:avLst/>
              </a:prstGeom>
              <a:blipFill>
                <a:blip r:embed="rId15"/>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940A5F2-0F0F-26D9-887C-72573F1FFA80}"/>
                  </a:ext>
                </a:extLst>
              </p:cNvPr>
              <p:cNvSpPr txBox="1"/>
              <p:nvPr/>
            </p:nvSpPr>
            <p:spPr>
              <a:xfrm>
                <a:off x="4940711" y="2056567"/>
                <a:ext cx="1457220" cy="401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ad>
                        <m:radPr>
                          <m:degHide m:val="on"/>
                          <m:ctrlPr>
                            <a:rPr lang="en-US" i="1">
                              <a:solidFill>
                                <a:srgbClr val="836967"/>
                              </a:solidFill>
                              <a:latin typeface="Cambria Math" panose="02040503050406030204" pitchFamily="18" charset="0"/>
                            </a:rPr>
                          </m:ctrlPr>
                        </m:radPr>
                        <m:deg/>
                        <m:e>
                          <m:r>
                            <a:rPr lang="en-US" i="0">
                              <a:latin typeface="Cambria Math" panose="02040503050406030204" pitchFamily="18" charset="0"/>
                            </a:rPr>
                            <m:t>2</m:t>
                          </m:r>
                          <m:r>
                            <a:rPr lang="en-US" b="1" i="1">
                              <a:latin typeface="Cambria Math" panose="02040503050406030204" pitchFamily="18" charset="0"/>
                            </a:rPr>
                            <m:t>𝑺</m:t>
                          </m:r>
                          <m:r>
                            <a:rPr lang="en-US" b="0" i="0">
                              <a:latin typeface="Cambria Math" panose="02040503050406030204" pitchFamily="18" charset="0"/>
                            </a:rPr>
                            <m:t>:</m:t>
                          </m:r>
                          <m:r>
                            <a:rPr lang="en-US" b="1" i="1">
                              <a:latin typeface="Cambria Math" panose="02040503050406030204" pitchFamily="18" charset="0"/>
                            </a:rPr>
                            <m:t>𝑺</m:t>
                          </m:r>
                        </m:e>
                      </m:rad>
                    </m:oMath>
                  </m:oMathPara>
                </a14:m>
                <a:endParaRPr lang="en-US" dirty="0"/>
              </a:p>
            </p:txBody>
          </p:sp>
        </mc:Choice>
        <mc:Fallback xmlns="">
          <p:sp>
            <p:nvSpPr>
              <p:cNvPr id="210" name="TextBox 209">
                <a:extLst>
                  <a:ext uri="{FF2B5EF4-FFF2-40B4-BE49-F238E27FC236}">
                    <a16:creationId xmlns:a16="http://schemas.microsoft.com/office/drawing/2014/main" id="{C940A5F2-0F0F-26D9-887C-72573F1FFA80}"/>
                  </a:ext>
                </a:extLst>
              </p:cNvPr>
              <p:cNvSpPr txBox="1">
                <a:spLocks noRot="1" noChangeAspect="1" noMove="1" noResize="1" noEditPoints="1" noAdjustHandles="1" noChangeArrowheads="1" noChangeShapeType="1" noTextEdit="1"/>
              </p:cNvSpPr>
              <p:nvPr/>
            </p:nvSpPr>
            <p:spPr>
              <a:xfrm>
                <a:off x="4940711" y="2056567"/>
                <a:ext cx="1457220" cy="40197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0948224F-C065-03A9-5855-40782D96AB66}"/>
                  </a:ext>
                </a:extLst>
              </p:cNvPr>
              <p:cNvSpPr txBox="1"/>
              <p:nvPr/>
            </p:nvSpPr>
            <p:spPr>
              <a:xfrm>
                <a:off x="3798892" y="3965483"/>
                <a:ext cx="695380" cy="6954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61" name="TextBox 260">
                <a:extLst>
                  <a:ext uri="{FF2B5EF4-FFF2-40B4-BE49-F238E27FC236}">
                    <a16:creationId xmlns:a16="http://schemas.microsoft.com/office/drawing/2014/main" id="{0948224F-C065-03A9-5855-40782D96AB66}"/>
                  </a:ext>
                </a:extLst>
              </p:cNvPr>
              <p:cNvSpPr txBox="1">
                <a:spLocks noRot="1" noChangeAspect="1" noMove="1" noResize="1" noEditPoints="1" noAdjustHandles="1" noChangeArrowheads="1" noChangeShapeType="1" noTextEdit="1"/>
              </p:cNvSpPr>
              <p:nvPr/>
            </p:nvSpPr>
            <p:spPr>
              <a:xfrm>
                <a:off x="3798892" y="3965483"/>
                <a:ext cx="695380" cy="695447"/>
              </a:xfrm>
              <a:prstGeom prst="rect">
                <a:avLst/>
              </a:prstGeom>
              <a:blipFill>
                <a:blip r:embed="rId17"/>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E79BCC0-F667-4F83-6B5B-AEA88F4090F6}"/>
                  </a:ext>
                </a:extLst>
              </p:cNvPr>
              <p:cNvSpPr txBox="1"/>
              <p:nvPr/>
            </p:nvSpPr>
            <p:spPr>
              <a:xfrm>
                <a:off x="4940711" y="2995276"/>
                <a:ext cx="24491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𝑢</m:t>
                      </m:r>
                      <m:r>
                        <a:rPr lang="en-US" b="0" i="0">
                          <a:latin typeface="Cambria Math" panose="02040503050406030204" pitchFamily="18" charset="0"/>
                        </a:rPr>
                        <m:t>=</m:t>
                      </m:r>
                      <m:r>
                        <a:rPr lang="en-US" b="0" i="0" smtClean="0">
                          <a:latin typeface="Cambria Math" panose="02040503050406030204" pitchFamily="18" charset="0"/>
                        </a:rPr>
                        <m:t>10(4−</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υ</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11" name="TextBox 110">
                <a:extLst>
                  <a:ext uri="{FF2B5EF4-FFF2-40B4-BE49-F238E27FC236}">
                    <a16:creationId xmlns:a16="http://schemas.microsoft.com/office/drawing/2014/main" id="{1E79BCC0-F667-4F83-6B5B-AEA88F4090F6}"/>
                  </a:ext>
                </a:extLst>
              </p:cNvPr>
              <p:cNvSpPr txBox="1">
                <a:spLocks noRot="1" noChangeAspect="1" noMove="1" noResize="1" noEditPoints="1" noAdjustHandles="1" noChangeArrowheads="1" noChangeShapeType="1" noTextEdit="1"/>
              </p:cNvSpPr>
              <p:nvPr/>
            </p:nvSpPr>
            <p:spPr>
              <a:xfrm>
                <a:off x="4940711" y="2995276"/>
                <a:ext cx="2449122" cy="369332"/>
              </a:xfrm>
              <a:prstGeom prst="rect">
                <a:avLst/>
              </a:prstGeom>
              <a:blipFill>
                <a:blip r:embed="rId1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B798360-91CF-0024-B8B7-504DDB7AA75A}"/>
                  </a:ext>
                </a:extLst>
              </p:cNvPr>
              <p:cNvSpPr txBox="1"/>
              <p:nvPr/>
            </p:nvSpPr>
            <p:spPr>
              <a:xfrm>
                <a:off x="4884526" y="3547939"/>
                <a:ext cx="1585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𝑢</m:t>
                      </m:r>
                      <m:r>
                        <a:rPr lang="en-US" b="0" i="0">
                          <a:latin typeface="Cambria Math" panose="02040503050406030204" pitchFamily="18" charset="0"/>
                        </a:rPr>
                        <m:t>=</m:t>
                      </m:r>
                      <m:r>
                        <a:rPr lang="en-US" b="0" i="1" smtClean="0">
                          <a:latin typeface="Cambria Math" panose="02040503050406030204" pitchFamily="18" charset="0"/>
                        </a:rPr>
                        <m:t>0,</m:t>
                      </m:r>
                      <m:r>
                        <m:rPr>
                          <m:sty m:val="p"/>
                        </m:rPr>
                        <a:rPr lang="el-GR" b="0" i="1" smtClean="0">
                          <a:latin typeface="Cambria Math" panose="02040503050406030204" pitchFamily="18" charset="0"/>
                          <a:ea typeface="Cambria Math" panose="02040503050406030204" pitchFamily="18" charset="0"/>
                        </a:rPr>
                        <m:t>υ</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13" name="TextBox 112">
                <a:extLst>
                  <a:ext uri="{FF2B5EF4-FFF2-40B4-BE49-F238E27FC236}">
                    <a16:creationId xmlns:a16="http://schemas.microsoft.com/office/drawing/2014/main" id="{EB798360-91CF-0024-B8B7-504DDB7AA75A}"/>
                  </a:ext>
                </a:extLst>
              </p:cNvPr>
              <p:cNvSpPr txBox="1">
                <a:spLocks noRot="1" noChangeAspect="1" noMove="1" noResize="1" noEditPoints="1" noAdjustHandles="1" noChangeArrowheads="1" noChangeShapeType="1" noTextEdit="1"/>
              </p:cNvSpPr>
              <p:nvPr/>
            </p:nvSpPr>
            <p:spPr>
              <a:xfrm>
                <a:off x="4884526" y="3547939"/>
                <a:ext cx="1585026"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0BE3E3DA-5612-F6FC-50EB-39853F77506A}"/>
                  </a:ext>
                </a:extLst>
              </p:cNvPr>
              <p:cNvSpPr txBox="1"/>
              <p:nvPr/>
            </p:nvSpPr>
            <p:spPr>
              <a:xfrm>
                <a:off x="4963627" y="4070846"/>
                <a:ext cx="937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16" name="TextBox 115">
                <a:extLst>
                  <a:ext uri="{FF2B5EF4-FFF2-40B4-BE49-F238E27FC236}">
                    <a16:creationId xmlns:a16="http://schemas.microsoft.com/office/drawing/2014/main" id="{0BE3E3DA-5612-F6FC-50EB-39853F77506A}"/>
                  </a:ext>
                </a:extLst>
              </p:cNvPr>
              <p:cNvSpPr txBox="1">
                <a:spLocks noRot="1" noChangeAspect="1" noMove="1" noResize="1" noEditPoints="1" noAdjustHandles="1" noChangeArrowheads="1" noChangeShapeType="1" noTextEdit="1"/>
              </p:cNvSpPr>
              <p:nvPr/>
            </p:nvSpPr>
            <p:spPr>
              <a:xfrm>
                <a:off x="4963627" y="4070846"/>
                <a:ext cx="937500" cy="369332"/>
              </a:xfrm>
              <a:prstGeom prst="rect">
                <a:avLst/>
              </a:prstGeom>
              <a:blipFill>
                <a:blip r:embed="rId20"/>
                <a:stretch>
                  <a:fillRect b="-666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CA11FE3-AB57-0655-57A4-4B754927CA15}"/>
              </a:ext>
            </a:extLst>
          </p:cNvPr>
          <p:cNvSpPr txBox="1"/>
          <p:nvPr/>
        </p:nvSpPr>
        <p:spPr>
          <a:xfrm>
            <a:off x="7534778" y="3010819"/>
            <a:ext cx="60785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Inlet</a:t>
            </a:r>
          </a:p>
        </p:txBody>
      </p:sp>
      <p:sp>
        <p:nvSpPr>
          <p:cNvPr id="117" name="TextBox 116">
            <a:extLst>
              <a:ext uri="{FF2B5EF4-FFF2-40B4-BE49-F238E27FC236}">
                <a16:creationId xmlns:a16="http://schemas.microsoft.com/office/drawing/2014/main" id="{9AAB1B8F-C58D-B833-0070-250FE67247E1}"/>
              </a:ext>
            </a:extLst>
          </p:cNvPr>
          <p:cNvSpPr txBox="1"/>
          <p:nvPr/>
        </p:nvSpPr>
        <p:spPr>
          <a:xfrm>
            <a:off x="7547265" y="3556187"/>
            <a:ext cx="63350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Wall</a:t>
            </a:r>
          </a:p>
        </p:txBody>
      </p:sp>
      <p:sp>
        <p:nvSpPr>
          <p:cNvPr id="118" name="TextBox 117">
            <a:extLst>
              <a:ext uri="{FF2B5EF4-FFF2-40B4-BE49-F238E27FC236}">
                <a16:creationId xmlns:a16="http://schemas.microsoft.com/office/drawing/2014/main" id="{9E8342A7-F3EF-A661-A0F0-C212FBC7FDE1}"/>
              </a:ext>
            </a:extLst>
          </p:cNvPr>
          <p:cNvSpPr txBox="1"/>
          <p:nvPr/>
        </p:nvSpPr>
        <p:spPr>
          <a:xfrm>
            <a:off x="7454410" y="4066695"/>
            <a:ext cx="7617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Outlet</a:t>
            </a:r>
          </a:p>
        </p:txBody>
      </p:sp>
    </p:spTree>
    <p:extLst>
      <p:ext uri="{BB962C8B-B14F-4D97-AF65-F5344CB8AC3E}">
        <p14:creationId xmlns:p14="http://schemas.microsoft.com/office/powerpoint/2010/main" val="2478173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val 97">
            <a:extLst>
              <a:ext uri="{FF2B5EF4-FFF2-40B4-BE49-F238E27FC236}">
                <a16:creationId xmlns:a16="http://schemas.microsoft.com/office/drawing/2014/main" id="{4D9F9E75-50C1-D3FA-D0B0-E17E7D20241A}"/>
              </a:ext>
            </a:extLst>
          </p:cNvPr>
          <p:cNvSpPr/>
          <p:nvPr/>
        </p:nvSpPr>
        <p:spPr>
          <a:xfrm>
            <a:off x="3813764" y="4472676"/>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FB87546-FD3D-BB25-16B1-D917D30E3E4C}"/>
              </a:ext>
            </a:extLst>
          </p:cNvPr>
          <p:cNvSpPr/>
          <p:nvPr/>
        </p:nvSpPr>
        <p:spPr>
          <a:xfrm>
            <a:off x="3805428" y="3979731"/>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F8F1264-15FB-9756-AD78-29A7853E5AAD}"/>
              </a:ext>
            </a:extLst>
          </p:cNvPr>
          <p:cNvSpPr/>
          <p:nvPr/>
        </p:nvSpPr>
        <p:spPr>
          <a:xfrm>
            <a:off x="3805173" y="3484524"/>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9CC8798-C171-F67D-E84F-49B63311A492}"/>
              </a:ext>
            </a:extLst>
          </p:cNvPr>
          <p:cNvSpPr/>
          <p:nvPr/>
        </p:nvSpPr>
        <p:spPr>
          <a:xfrm>
            <a:off x="3805173" y="2976369"/>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6095CA6-64C8-3C16-1E3A-CAC97D4DE9C3}"/>
              </a:ext>
            </a:extLst>
          </p:cNvPr>
          <p:cNvSpPr/>
          <p:nvPr/>
        </p:nvSpPr>
        <p:spPr>
          <a:xfrm>
            <a:off x="3770283" y="1198015"/>
            <a:ext cx="3554510" cy="468180"/>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AF914C62-FB4B-1C73-89C1-6A2CB08EEB59}"/>
              </a:ext>
            </a:extLst>
          </p:cNvPr>
          <p:cNvSpPr/>
          <p:nvPr/>
        </p:nvSpPr>
        <p:spPr>
          <a:xfrm>
            <a:off x="3770283" y="1741270"/>
            <a:ext cx="3554510" cy="468180"/>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76A59B4D-E92C-0FC5-0178-B9B7F6CB0B25}"/>
              </a:ext>
            </a:extLst>
          </p:cNvPr>
          <p:cNvSpPr/>
          <p:nvPr/>
        </p:nvSpPr>
        <p:spPr>
          <a:xfrm>
            <a:off x="3770283" y="654760"/>
            <a:ext cx="3554510" cy="468180"/>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Rectangle 277">
            <a:extLst>
              <a:ext uri="{FF2B5EF4-FFF2-40B4-BE49-F238E27FC236}">
                <a16:creationId xmlns:a16="http://schemas.microsoft.com/office/drawing/2014/main" id="{BB2C3B7C-3F3D-8F2F-37D3-F9BABE035675}"/>
              </a:ext>
            </a:extLst>
          </p:cNvPr>
          <p:cNvSpPr/>
          <p:nvPr/>
        </p:nvSpPr>
        <p:spPr>
          <a:xfrm>
            <a:off x="4509144" y="2675758"/>
            <a:ext cx="3554510" cy="2121523"/>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3C36803-5674-BC53-590D-B688CF5BCC0D}"/>
              </a:ext>
            </a:extLst>
          </p:cNvPr>
          <p:cNvSpPr/>
          <p:nvPr/>
        </p:nvSpPr>
        <p:spPr>
          <a:xfrm>
            <a:off x="2879637" y="1532521"/>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8295963-CFF5-0DE1-D2D4-92C660C37E99}"/>
              </a:ext>
            </a:extLst>
          </p:cNvPr>
          <p:cNvSpPr/>
          <p:nvPr/>
        </p:nvSpPr>
        <p:spPr>
          <a:xfrm>
            <a:off x="2898578" y="1952869"/>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6AC7E8B-22AB-6896-CA15-1FCE736102FB}"/>
              </a:ext>
            </a:extLst>
          </p:cNvPr>
          <p:cNvSpPr/>
          <p:nvPr/>
        </p:nvSpPr>
        <p:spPr>
          <a:xfrm>
            <a:off x="2898578" y="2383326"/>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76F1A0-A6FC-AD9B-8606-1B953A28351C}"/>
              </a:ext>
            </a:extLst>
          </p:cNvPr>
          <p:cNvSpPr/>
          <p:nvPr/>
        </p:nvSpPr>
        <p:spPr>
          <a:xfrm>
            <a:off x="218226" y="2073111"/>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919216" y="1682181"/>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919216" y="21610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919216" y="3225239"/>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910922" y="2440794"/>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3" name="Oval 12">
            <a:extLst>
              <a:ext uri="{FF2B5EF4-FFF2-40B4-BE49-F238E27FC236}">
                <a16:creationId xmlns:a16="http://schemas.microsoft.com/office/drawing/2014/main" id="{9B5D0EB0-E14F-9318-9150-6D4015CD55B1}"/>
              </a:ext>
            </a:extLst>
          </p:cNvPr>
          <p:cNvSpPr/>
          <p:nvPr/>
        </p:nvSpPr>
        <p:spPr>
          <a:xfrm>
            <a:off x="1637752" y="1682181"/>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1637752" y="21610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1637752" y="3225239"/>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DFCBA5-4330-4120-1508-D82193DB2376}"/>
              </a:ext>
            </a:extLst>
          </p:cNvPr>
          <p:cNvSpPr/>
          <p:nvPr/>
        </p:nvSpPr>
        <p:spPr>
          <a:xfrm>
            <a:off x="2239747" y="1700495"/>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2239747" y="2179367"/>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2239747" y="32435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577494" y="1877303"/>
            <a:ext cx="375200" cy="375442"/>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a:off x="577494" y="2252745"/>
            <a:ext cx="341722" cy="226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577494" y="2252745"/>
            <a:ext cx="341722" cy="10867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1147816" y="1796481"/>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1147816" y="1796481"/>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1147816" y="1796481"/>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1147816" y="1796481"/>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1147816" y="2275353"/>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1147816" y="2275353"/>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1147816" y="1796481"/>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1147816" y="2275353"/>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1147816" y="3339539"/>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1875436" y="1796481"/>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a:stCxn id="13" idx="6"/>
          </p:cNvCxnSpPr>
          <p:nvPr/>
        </p:nvCxnSpPr>
        <p:spPr>
          <a:xfrm>
            <a:off x="1866352" y="1796481"/>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a:stCxn id="13" idx="6"/>
            <a:endCxn id="20" idx="2"/>
          </p:cNvCxnSpPr>
          <p:nvPr/>
        </p:nvCxnSpPr>
        <p:spPr>
          <a:xfrm>
            <a:off x="1866352" y="1796481"/>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a:endCxn id="18" idx="2"/>
          </p:cNvCxnSpPr>
          <p:nvPr/>
        </p:nvCxnSpPr>
        <p:spPr>
          <a:xfrm flipV="1">
            <a:off x="1875436" y="1814795"/>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1875436" y="2275352"/>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a:endCxn id="20" idx="2"/>
          </p:cNvCxnSpPr>
          <p:nvPr/>
        </p:nvCxnSpPr>
        <p:spPr>
          <a:xfrm>
            <a:off x="1875436" y="2275352"/>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a:stCxn id="15" idx="6"/>
            <a:endCxn id="18" idx="2"/>
          </p:cNvCxnSpPr>
          <p:nvPr/>
        </p:nvCxnSpPr>
        <p:spPr>
          <a:xfrm flipV="1">
            <a:off x="1866352" y="1814795"/>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a:stCxn id="15" idx="6"/>
          </p:cNvCxnSpPr>
          <p:nvPr/>
        </p:nvCxnSpPr>
        <p:spPr>
          <a:xfrm flipV="1">
            <a:off x="1866352" y="2275352"/>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1875436" y="3339539"/>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flipV="1">
            <a:off x="2468347" y="1712155"/>
            <a:ext cx="411290" cy="10264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flipV="1">
            <a:off x="2468347" y="1712155"/>
            <a:ext cx="411290" cy="58151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2468347" y="1712155"/>
            <a:ext cx="411290" cy="164569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305036" y="209026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305036" y="2090260"/>
                <a:ext cx="183320" cy="276999"/>
              </a:xfrm>
              <a:prstGeom prst="rect">
                <a:avLst/>
              </a:prstGeom>
              <a:blipFill>
                <a:blip r:embed="rId2"/>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2973627" y="1986493"/>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2973627" y="1986493"/>
                <a:ext cx="184666" cy="276999"/>
              </a:xfrm>
              <a:prstGeom prst="rect">
                <a:avLst/>
              </a:prstGeom>
              <a:blipFill>
                <a:blip r:embed="rId3"/>
                <a:stretch>
                  <a:fillRect l="-20000" r="-13333"/>
                </a:stretch>
              </a:blipFill>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220604" y="2736163"/>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305235" y="275349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305235" y="2753494"/>
                <a:ext cx="186718" cy="276999"/>
              </a:xfrm>
              <a:prstGeom prst="rect">
                <a:avLst/>
              </a:prstGeom>
              <a:blipFill>
                <a:blip r:embed="rId4"/>
                <a:stretch>
                  <a:fillRect l="-33333" r="-33333" b="-26087"/>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579872" y="1877303"/>
            <a:ext cx="372822" cy="10384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579872" y="2275353"/>
            <a:ext cx="339344" cy="6404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579872" y="2915797"/>
            <a:ext cx="339344" cy="4237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EB260D8-E40A-97A5-5F93-AB22686F5677}"/>
                  </a:ext>
                </a:extLst>
              </p:cNvPr>
              <p:cNvSpPr txBox="1"/>
              <p:nvPr/>
            </p:nvSpPr>
            <p:spPr>
              <a:xfrm>
                <a:off x="2888380" y="1514510"/>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2888380" y="1514510"/>
                <a:ext cx="344283" cy="369332"/>
              </a:xfrm>
              <a:prstGeom prst="rect">
                <a:avLst/>
              </a:prstGeom>
              <a:blipFill>
                <a:blip r:embed="rId5"/>
                <a:stretch>
                  <a:fillRect/>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5D193442-8488-8C7D-1D03-094E7FFF8182}"/>
              </a:ext>
            </a:extLst>
          </p:cNvPr>
          <p:cNvCxnSpPr>
            <a:cxnSpLocks/>
            <a:stCxn id="18" idx="6"/>
            <a:endCxn id="107" idx="2"/>
          </p:cNvCxnSpPr>
          <p:nvPr/>
        </p:nvCxnSpPr>
        <p:spPr>
          <a:xfrm>
            <a:off x="2468347" y="1814795"/>
            <a:ext cx="430231" cy="3177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962B14-1E9F-5D8A-C550-EDE879BE5352}"/>
              </a:ext>
            </a:extLst>
          </p:cNvPr>
          <p:cNvCxnSpPr>
            <a:cxnSpLocks/>
            <a:stCxn id="19" idx="6"/>
            <a:endCxn id="107" idx="2"/>
          </p:cNvCxnSpPr>
          <p:nvPr/>
        </p:nvCxnSpPr>
        <p:spPr>
          <a:xfrm flipV="1">
            <a:off x="2468347" y="2132503"/>
            <a:ext cx="430231" cy="16116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6BDF793-2F82-7A61-6F05-15C421A999FC}"/>
              </a:ext>
            </a:extLst>
          </p:cNvPr>
          <p:cNvCxnSpPr>
            <a:cxnSpLocks/>
            <a:stCxn id="20" idx="6"/>
            <a:endCxn id="107" idx="2"/>
          </p:cNvCxnSpPr>
          <p:nvPr/>
        </p:nvCxnSpPr>
        <p:spPr>
          <a:xfrm flipV="1">
            <a:off x="2468347" y="2132503"/>
            <a:ext cx="430231" cy="122535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BB036CF-4108-5431-6027-2001784AD6C1}"/>
              </a:ext>
            </a:extLst>
          </p:cNvPr>
          <p:cNvSpPr/>
          <p:nvPr/>
        </p:nvSpPr>
        <p:spPr>
          <a:xfrm>
            <a:off x="23374" y="1332552"/>
            <a:ext cx="3567541" cy="242324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2ED3FFC8-17AF-9E84-5B11-88529582FB22}"/>
                  </a:ext>
                </a:extLst>
              </p:cNvPr>
              <p:cNvSpPr txBox="1"/>
              <p:nvPr/>
            </p:nvSpPr>
            <p:spPr>
              <a:xfrm>
                <a:off x="2917519" y="2346779"/>
                <a:ext cx="326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182" name="TextBox 181">
                <a:extLst>
                  <a:ext uri="{FF2B5EF4-FFF2-40B4-BE49-F238E27FC236}">
                    <a16:creationId xmlns:a16="http://schemas.microsoft.com/office/drawing/2014/main" id="{2ED3FFC8-17AF-9E84-5B11-88529582FB22}"/>
                  </a:ext>
                </a:extLst>
              </p:cNvPr>
              <p:cNvSpPr txBox="1">
                <a:spLocks noRot="1" noChangeAspect="1" noMove="1" noResize="1" noEditPoints="1" noAdjustHandles="1" noChangeArrowheads="1" noChangeShapeType="1" noTextEdit="1"/>
              </p:cNvSpPr>
              <p:nvPr/>
            </p:nvSpPr>
            <p:spPr>
              <a:xfrm>
                <a:off x="2917519" y="2346779"/>
                <a:ext cx="326891" cy="369332"/>
              </a:xfrm>
              <a:prstGeom prst="rect">
                <a:avLst/>
              </a:prstGeom>
              <a:blipFill>
                <a:blip r:embed="rId6"/>
                <a:stretch>
                  <a:fillRect b="-6452"/>
                </a:stretch>
              </a:blipFill>
            </p:spPr>
            <p:txBody>
              <a:bodyPr/>
              <a:lstStyle/>
              <a:p>
                <a:r>
                  <a:rPr lang="en-US">
                    <a:noFill/>
                  </a:rPr>
                  <a:t> </a:t>
                </a:r>
              </a:p>
            </p:txBody>
          </p:sp>
        </mc:Fallback>
      </mc:AlternateContent>
      <p:cxnSp>
        <p:nvCxnSpPr>
          <p:cNvPr id="183" name="Straight Arrow Connector 182">
            <a:extLst>
              <a:ext uri="{FF2B5EF4-FFF2-40B4-BE49-F238E27FC236}">
                <a16:creationId xmlns:a16="http://schemas.microsoft.com/office/drawing/2014/main" id="{5CB5D9D0-CC5A-66F2-A4AB-6FFB1DA736C7}"/>
              </a:ext>
            </a:extLst>
          </p:cNvPr>
          <p:cNvCxnSpPr>
            <a:cxnSpLocks/>
            <a:stCxn id="18" idx="6"/>
            <a:endCxn id="147" idx="2"/>
          </p:cNvCxnSpPr>
          <p:nvPr/>
        </p:nvCxnSpPr>
        <p:spPr>
          <a:xfrm>
            <a:off x="2468347" y="1814795"/>
            <a:ext cx="430231" cy="74816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D8C60B6-77F1-68C3-DC98-6B19DA876FE7}"/>
              </a:ext>
            </a:extLst>
          </p:cNvPr>
          <p:cNvCxnSpPr>
            <a:cxnSpLocks/>
            <a:stCxn id="19" idx="6"/>
            <a:endCxn id="147" idx="2"/>
          </p:cNvCxnSpPr>
          <p:nvPr/>
        </p:nvCxnSpPr>
        <p:spPr>
          <a:xfrm>
            <a:off x="2468347" y="2293667"/>
            <a:ext cx="430231" cy="26929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279DBF5-DBB7-7CAC-EE4C-3D6DCE4C7510}"/>
              </a:ext>
            </a:extLst>
          </p:cNvPr>
          <p:cNvCxnSpPr>
            <a:cxnSpLocks/>
            <a:stCxn id="20" idx="6"/>
            <a:endCxn id="147" idx="2"/>
          </p:cNvCxnSpPr>
          <p:nvPr/>
        </p:nvCxnSpPr>
        <p:spPr>
          <a:xfrm flipV="1">
            <a:off x="2468347" y="2562960"/>
            <a:ext cx="430231" cy="79489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982AFE62-BB97-99F6-4E01-12680DCB6DF1}"/>
              </a:ext>
            </a:extLst>
          </p:cNvPr>
          <p:cNvSpPr txBox="1"/>
          <p:nvPr/>
        </p:nvSpPr>
        <p:spPr>
          <a:xfrm>
            <a:off x="1627511" y="2430329"/>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5" name="TextBox 194">
            <a:extLst>
              <a:ext uri="{FF2B5EF4-FFF2-40B4-BE49-F238E27FC236}">
                <a16:creationId xmlns:a16="http://schemas.microsoft.com/office/drawing/2014/main" id="{6FD80D6D-3112-80E0-19BF-493AAFE758E6}"/>
              </a:ext>
            </a:extLst>
          </p:cNvPr>
          <p:cNvSpPr txBox="1"/>
          <p:nvPr/>
        </p:nvSpPr>
        <p:spPr>
          <a:xfrm>
            <a:off x="2245087" y="2448828"/>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81" name="Oval 180">
            <a:extLst>
              <a:ext uri="{FF2B5EF4-FFF2-40B4-BE49-F238E27FC236}">
                <a16:creationId xmlns:a16="http://schemas.microsoft.com/office/drawing/2014/main" id="{8B700A2A-F1E0-83DD-6D09-0B76F9E2CEDF}"/>
              </a:ext>
            </a:extLst>
          </p:cNvPr>
          <p:cNvSpPr/>
          <p:nvPr/>
        </p:nvSpPr>
        <p:spPr>
          <a:xfrm>
            <a:off x="2909067" y="2815315"/>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C04865C1-2BCB-AA2E-3547-FC10B3A2F96A}"/>
                  </a:ext>
                </a:extLst>
              </p:cNvPr>
              <p:cNvSpPr txBox="1"/>
              <p:nvPr/>
            </p:nvSpPr>
            <p:spPr>
              <a:xfrm>
                <a:off x="2913308" y="2771993"/>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84" name="TextBox 183">
                <a:extLst>
                  <a:ext uri="{FF2B5EF4-FFF2-40B4-BE49-F238E27FC236}">
                    <a16:creationId xmlns:a16="http://schemas.microsoft.com/office/drawing/2014/main" id="{C04865C1-2BCB-AA2E-3547-FC10B3A2F96A}"/>
                  </a:ext>
                </a:extLst>
              </p:cNvPr>
              <p:cNvSpPr txBox="1">
                <a:spLocks noRot="1" noChangeAspect="1" noMove="1" noResize="1" noEditPoints="1" noAdjustHandles="1" noChangeArrowheads="1" noChangeShapeType="1" noTextEdit="1"/>
              </p:cNvSpPr>
              <p:nvPr/>
            </p:nvSpPr>
            <p:spPr>
              <a:xfrm>
                <a:off x="2913308" y="2771993"/>
                <a:ext cx="344283" cy="369332"/>
              </a:xfrm>
              <a:prstGeom prst="rect">
                <a:avLst/>
              </a:prstGeom>
              <a:blipFill>
                <a:blip r:embed="rId7"/>
                <a:stretch>
                  <a:fillRect b="-6667"/>
                </a:stretch>
              </a:blipFill>
            </p:spPr>
            <p:txBody>
              <a:bodyPr/>
              <a:lstStyle/>
              <a:p>
                <a:r>
                  <a:rPr lang="en-US">
                    <a:noFill/>
                  </a:rPr>
                  <a:t> </a:t>
                </a:r>
              </a:p>
            </p:txBody>
          </p:sp>
        </mc:Fallback>
      </mc:AlternateContent>
      <p:sp>
        <p:nvSpPr>
          <p:cNvPr id="185" name="Oval 184">
            <a:extLst>
              <a:ext uri="{FF2B5EF4-FFF2-40B4-BE49-F238E27FC236}">
                <a16:creationId xmlns:a16="http://schemas.microsoft.com/office/drawing/2014/main" id="{95B57C21-DF12-A797-A962-274FFEA77D69}"/>
              </a:ext>
            </a:extLst>
          </p:cNvPr>
          <p:cNvSpPr/>
          <p:nvPr/>
        </p:nvSpPr>
        <p:spPr>
          <a:xfrm>
            <a:off x="2911277" y="3247363"/>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AF42C2CD-1FC7-2647-DB5D-C8C69D79C7EA}"/>
                  </a:ext>
                </a:extLst>
              </p:cNvPr>
              <p:cNvSpPr txBox="1"/>
              <p:nvPr/>
            </p:nvSpPr>
            <p:spPr>
              <a:xfrm>
                <a:off x="2948020" y="3237244"/>
                <a:ext cx="234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86" name="TextBox 185">
                <a:extLst>
                  <a:ext uri="{FF2B5EF4-FFF2-40B4-BE49-F238E27FC236}">
                    <a16:creationId xmlns:a16="http://schemas.microsoft.com/office/drawing/2014/main" id="{AF42C2CD-1FC7-2647-DB5D-C8C69D79C7EA}"/>
                  </a:ext>
                </a:extLst>
              </p:cNvPr>
              <p:cNvSpPr txBox="1">
                <a:spLocks noRot="1" noChangeAspect="1" noMove="1" noResize="1" noEditPoints="1" noAdjustHandles="1" noChangeArrowheads="1" noChangeShapeType="1" noTextEdit="1"/>
              </p:cNvSpPr>
              <p:nvPr/>
            </p:nvSpPr>
            <p:spPr>
              <a:xfrm>
                <a:off x="2948020" y="3237244"/>
                <a:ext cx="234762" cy="369332"/>
              </a:xfrm>
              <a:prstGeom prst="rect">
                <a:avLst/>
              </a:prstGeom>
              <a:blipFill>
                <a:blip r:embed="rId8"/>
                <a:stretch>
                  <a:fillRect r="-10526"/>
                </a:stretch>
              </a:blipFill>
            </p:spPr>
            <p:txBody>
              <a:bodyPr/>
              <a:lstStyle/>
              <a:p>
                <a:r>
                  <a:rPr lang="en-US">
                    <a:noFill/>
                  </a:rPr>
                  <a:t> </a:t>
                </a:r>
              </a:p>
            </p:txBody>
          </p:sp>
        </mc:Fallback>
      </mc:AlternateContent>
      <p:cxnSp>
        <p:nvCxnSpPr>
          <p:cNvPr id="188" name="Straight Arrow Connector 187">
            <a:extLst>
              <a:ext uri="{FF2B5EF4-FFF2-40B4-BE49-F238E27FC236}">
                <a16:creationId xmlns:a16="http://schemas.microsoft.com/office/drawing/2014/main" id="{F5E35DAB-F0B8-6E4C-231F-290CE832B408}"/>
              </a:ext>
            </a:extLst>
          </p:cNvPr>
          <p:cNvCxnSpPr>
            <a:cxnSpLocks/>
            <a:stCxn id="20" idx="6"/>
            <a:endCxn id="181" idx="2"/>
          </p:cNvCxnSpPr>
          <p:nvPr/>
        </p:nvCxnSpPr>
        <p:spPr>
          <a:xfrm flipV="1">
            <a:off x="2468347" y="2994949"/>
            <a:ext cx="440720" cy="36290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5373B17F-86F8-E4E7-FC03-849AF3D4AD48}"/>
              </a:ext>
            </a:extLst>
          </p:cNvPr>
          <p:cNvCxnSpPr>
            <a:cxnSpLocks/>
            <a:stCxn id="19" idx="6"/>
            <a:endCxn id="181" idx="2"/>
          </p:cNvCxnSpPr>
          <p:nvPr/>
        </p:nvCxnSpPr>
        <p:spPr>
          <a:xfrm>
            <a:off x="2468347" y="2293667"/>
            <a:ext cx="440720" cy="70128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C8B809E-C9E8-CAAE-E510-005619ED06CA}"/>
              </a:ext>
            </a:extLst>
          </p:cNvPr>
          <p:cNvCxnSpPr>
            <a:cxnSpLocks/>
            <a:stCxn id="18" idx="6"/>
            <a:endCxn id="181" idx="2"/>
          </p:cNvCxnSpPr>
          <p:nvPr/>
        </p:nvCxnSpPr>
        <p:spPr>
          <a:xfrm>
            <a:off x="2468347" y="1814795"/>
            <a:ext cx="440720" cy="118015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68159C71-A1AD-90C0-A549-D97E2C0A606B}"/>
              </a:ext>
            </a:extLst>
          </p:cNvPr>
          <p:cNvCxnSpPr>
            <a:cxnSpLocks/>
            <a:stCxn id="20" idx="6"/>
            <a:endCxn id="185" idx="2"/>
          </p:cNvCxnSpPr>
          <p:nvPr/>
        </p:nvCxnSpPr>
        <p:spPr>
          <a:xfrm>
            <a:off x="2468347" y="3357853"/>
            <a:ext cx="442930" cy="691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F108C5C-D885-705C-B9CF-306DDA11F39E}"/>
              </a:ext>
            </a:extLst>
          </p:cNvPr>
          <p:cNvCxnSpPr>
            <a:cxnSpLocks/>
            <a:stCxn id="19" idx="6"/>
            <a:endCxn id="185" idx="2"/>
          </p:cNvCxnSpPr>
          <p:nvPr/>
        </p:nvCxnSpPr>
        <p:spPr>
          <a:xfrm>
            <a:off x="2468347" y="2293667"/>
            <a:ext cx="442930" cy="113333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D86FD37A-B247-FC57-5003-AF026FD73609}"/>
              </a:ext>
            </a:extLst>
          </p:cNvPr>
          <p:cNvCxnSpPr>
            <a:cxnSpLocks/>
            <a:stCxn id="18" idx="6"/>
            <a:endCxn id="185" idx="2"/>
          </p:cNvCxnSpPr>
          <p:nvPr/>
        </p:nvCxnSpPr>
        <p:spPr>
          <a:xfrm>
            <a:off x="2468347" y="1814795"/>
            <a:ext cx="442930" cy="161220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A8A4322A-C5D1-E656-50B7-39D423AB1FB0}"/>
              </a:ext>
            </a:extLst>
          </p:cNvPr>
          <p:cNvSpPr/>
          <p:nvPr/>
        </p:nvSpPr>
        <p:spPr>
          <a:xfrm>
            <a:off x="3813765" y="2482364"/>
            <a:ext cx="441675" cy="441675"/>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642DED1-4409-D384-3E83-57EB8B05A517}"/>
                  </a:ext>
                </a:extLst>
              </p:cNvPr>
              <p:cNvSpPr txBox="1"/>
              <p:nvPr/>
            </p:nvSpPr>
            <p:spPr>
              <a:xfrm>
                <a:off x="3852955" y="2466435"/>
                <a:ext cx="382180" cy="4434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den>
                      </m:f>
                    </m:oMath>
                  </m:oMathPara>
                </a14:m>
                <a:endParaRPr lang="en-US" dirty="0"/>
              </a:p>
            </p:txBody>
          </p:sp>
        </mc:Choice>
        <mc:Fallback xmlns="">
          <p:sp>
            <p:nvSpPr>
              <p:cNvPr id="198" name="TextBox 197">
                <a:extLst>
                  <a:ext uri="{FF2B5EF4-FFF2-40B4-BE49-F238E27FC236}">
                    <a16:creationId xmlns:a16="http://schemas.microsoft.com/office/drawing/2014/main" id="{8642DED1-4409-D384-3E83-57EB8B05A517}"/>
                  </a:ext>
                </a:extLst>
              </p:cNvPr>
              <p:cNvSpPr txBox="1">
                <a:spLocks noRot="1" noChangeAspect="1" noMove="1" noResize="1" noEditPoints="1" noAdjustHandles="1" noChangeArrowheads="1" noChangeShapeType="1" noTextEdit="1"/>
              </p:cNvSpPr>
              <p:nvPr/>
            </p:nvSpPr>
            <p:spPr>
              <a:xfrm>
                <a:off x="3852955" y="2466435"/>
                <a:ext cx="382180" cy="44345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AF79CEEC-B330-B6B0-D999-5CDFF50A133B}"/>
                  </a:ext>
                </a:extLst>
              </p:cNvPr>
              <p:cNvSpPr txBox="1"/>
              <p:nvPr/>
            </p:nvSpPr>
            <p:spPr>
              <a:xfrm>
                <a:off x="3839740" y="2954393"/>
                <a:ext cx="382180" cy="4750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00" name="TextBox 199">
                <a:extLst>
                  <a:ext uri="{FF2B5EF4-FFF2-40B4-BE49-F238E27FC236}">
                    <a16:creationId xmlns:a16="http://schemas.microsoft.com/office/drawing/2014/main" id="{AF79CEEC-B330-B6B0-D999-5CDFF50A133B}"/>
                  </a:ext>
                </a:extLst>
              </p:cNvPr>
              <p:cNvSpPr txBox="1">
                <a:spLocks noRot="1" noChangeAspect="1" noMove="1" noResize="1" noEditPoints="1" noAdjustHandles="1" noChangeArrowheads="1" noChangeShapeType="1" noTextEdit="1"/>
              </p:cNvSpPr>
              <p:nvPr/>
            </p:nvSpPr>
            <p:spPr>
              <a:xfrm>
                <a:off x="3839740" y="2954393"/>
                <a:ext cx="382180" cy="475002"/>
              </a:xfrm>
              <a:prstGeom prst="rect">
                <a:avLst/>
              </a:prstGeom>
              <a:blipFill>
                <a:blip r:embed="rId10"/>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7A70DC14-2BF8-D1A5-6D7D-B5B7D7F84C75}"/>
                  </a:ext>
                </a:extLst>
              </p:cNvPr>
              <p:cNvSpPr txBox="1"/>
              <p:nvPr/>
            </p:nvSpPr>
            <p:spPr>
              <a:xfrm>
                <a:off x="3811670" y="3458792"/>
                <a:ext cx="382180" cy="462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2" name="TextBox 201">
                <a:extLst>
                  <a:ext uri="{FF2B5EF4-FFF2-40B4-BE49-F238E27FC236}">
                    <a16:creationId xmlns:a16="http://schemas.microsoft.com/office/drawing/2014/main" id="{7A70DC14-2BF8-D1A5-6D7D-B5B7D7F84C75}"/>
                  </a:ext>
                </a:extLst>
              </p:cNvPr>
              <p:cNvSpPr txBox="1">
                <a:spLocks noRot="1" noChangeAspect="1" noMove="1" noResize="1" noEditPoints="1" noAdjustHandles="1" noChangeArrowheads="1" noChangeShapeType="1" noTextEdit="1"/>
              </p:cNvSpPr>
              <p:nvPr/>
            </p:nvSpPr>
            <p:spPr>
              <a:xfrm>
                <a:off x="3811670" y="3458792"/>
                <a:ext cx="382180" cy="462884"/>
              </a:xfrm>
              <a:prstGeom prst="rect">
                <a:avLst/>
              </a:prstGeom>
              <a:blipFill>
                <a:blip r:embed="rId11"/>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B295B9CB-A6D5-C93A-D511-AD3941A16C6C}"/>
                  </a:ext>
                </a:extLst>
              </p:cNvPr>
              <p:cNvSpPr txBox="1"/>
              <p:nvPr/>
            </p:nvSpPr>
            <p:spPr>
              <a:xfrm>
                <a:off x="3827200" y="3962423"/>
                <a:ext cx="427500"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6" name="TextBox 205">
                <a:extLst>
                  <a:ext uri="{FF2B5EF4-FFF2-40B4-BE49-F238E27FC236}">
                    <a16:creationId xmlns:a16="http://schemas.microsoft.com/office/drawing/2014/main" id="{B295B9CB-A6D5-C93A-D511-AD3941A16C6C}"/>
                  </a:ext>
                </a:extLst>
              </p:cNvPr>
              <p:cNvSpPr txBox="1">
                <a:spLocks noRot="1" noChangeAspect="1" noMove="1" noResize="1" noEditPoints="1" noAdjustHandles="1" noChangeArrowheads="1" noChangeShapeType="1" noTextEdit="1"/>
              </p:cNvSpPr>
              <p:nvPr/>
            </p:nvSpPr>
            <p:spPr>
              <a:xfrm>
                <a:off x="3827200" y="3962423"/>
                <a:ext cx="427500" cy="494431"/>
              </a:xfrm>
              <a:prstGeom prst="rect">
                <a:avLst/>
              </a:prstGeom>
              <a:blipFill>
                <a:blip r:embed="rId12"/>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4F8129B-5B5E-D874-3442-DCBD71B94A5F}"/>
                  </a:ext>
                </a:extLst>
              </p:cNvPr>
              <p:cNvSpPr txBox="1"/>
              <p:nvPr/>
            </p:nvSpPr>
            <p:spPr>
              <a:xfrm>
                <a:off x="4607270" y="2808487"/>
                <a:ext cx="34563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b="1" i="1">
                              <a:latin typeface="Cambria Math" panose="02040503050406030204" pitchFamily="18" charset="0"/>
                            </a:rPr>
                            <m:t>𝒖</m:t>
                          </m:r>
                          <m:r>
                            <a:rPr lang="en-US" i="1">
                              <a:latin typeface="Cambria Math" panose="02040503050406030204" pitchFamily="18" charset="0"/>
                            </a:rPr>
                            <m:t>∙</m:t>
                          </m:r>
                          <m:r>
                            <m:rPr>
                              <m:sty m:val="p"/>
                            </m:rPr>
                            <a:rPr lang="en-US">
                              <a:latin typeface="Cambria Math" panose="02040503050406030204" pitchFamily="18" charset="0"/>
                            </a:rPr>
                            <m:t>∇</m:t>
                          </m:r>
                        </m:e>
                      </m:d>
                      <m:r>
                        <a:rPr lang="en-US" b="1" i="1">
                          <a:latin typeface="Cambria Math" panose="02040503050406030204" pitchFamily="18" charset="0"/>
                        </a:rPr>
                        <m:t>𝒖</m:t>
                      </m:r>
                      <m:r>
                        <a:rPr lang="en-US" i="1">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𝑝</m:t>
                          </m:r>
                          <m:r>
                            <a:rPr lang="en-US" b="1" i="1">
                              <a:latin typeface="Cambria Math" panose="02040503050406030204" pitchFamily="18" charset="0"/>
                            </a:rPr>
                            <m:t>𝑰</m:t>
                          </m:r>
                          <m:r>
                            <a:rPr lang="en-US" i="1">
                              <a:latin typeface="Cambria Math" panose="02040503050406030204" pitchFamily="18" charset="0"/>
                            </a:rPr>
                            <m:t>+</m:t>
                          </m:r>
                          <m:r>
                            <a:rPr lang="en-US" b="1" i="1">
                              <a:latin typeface="Cambria Math" panose="02040503050406030204" pitchFamily="18" charset="0"/>
                            </a:rPr>
                            <m:t>𝑲</m:t>
                          </m:r>
                        </m:e>
                      </m:d>
                      <m:r>
                        <a:rPr lang="en-US" i="1">
                          <a:latin typeface="Cambria Math" panose="02040503050406030204" pitchFamily="18" charset="0"/>
                        </a:rPr>
                        <m:t>+</m:t>
                      </m:r>
                      <m:r>
                        <a:rPr lang="en-US" b="1" i="1">
                          <a:latin typeface="Cambria Math" panose="02040503050406030204" pitchFamily="18" charset="0"/>
                        </a:rPr>
                        <m:t>𝑭</m:t>
                      </m:r>
                    </m:oMath>
                  </m:oMathPara>
                </a14:m>
                <a:endParaRPr lang="en-US" dirty="0"/>
              </a:p>
            </p:txBody>
          </p:sp>
        </mc:Choice>
        <mc:Fallback xmlns="">
          <p:sp>
            <p:nvSpPr>
              <p:cNvPr id="207" name="TextBox 206">
                <a:extLst>
                  <a:ext uri="{FF2B5EF4-FFF2-40B4-BE49-F238E27FC236}">
                    <a16:creationId xmlns:a16="http://schemas.microsoft.com/office/drawing/2014/main" id="{84F8129B-5B5E-D874-3442-DCBD71B94A5F}"/>
                  </a:ext>
                </a:extLst>
              </p:cNvPr>
              <p:cNvSpPr txBox="1">
                <a:spLocks noRot="1" noChangeAspect="1" noMove="1" noResize="1" noEditPoints="1" noAdjustHandles="1" noChangeArrowheads="1" noChangeShapeType="1" noTextEdit="1"/>
              </p:cNvSpPr>
              <p:nvPr/>
            </p:nvSpPr>
            <p:spPr>
              <a:xfrm>
                <a:off x="4607270" y="2808487"/>
                <a:ext cx="3456384" cy="369332"/>
              </a:xfrm>
              <a:prstGeom prst="rect">
                <a:avLst/>
              </a:prstGeom>
              <a:blipFill>
                <a:blip r:embed="rId1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3F0EEA13-990E-7875-C015-8BCEA1627A32}"/>
                  </a:ext>
                </a:extLst>
              </p:cNvPr>
              <p:cNvSpPr txBox="1"/>
              <p:nvPr/>
            </p:nvSpPr>
            <p:spPr>
              <a:xfrm>
                <a:off x="4628836" y="3299387"/>
                <a:ext cx="1440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𝜌</m:t>
                      </m:r>
                      <m:r>
                        <m:rPr>
                          <m:sty m:val="p"/>
                        </m:rPr>
                        <a:rPr lang="en-US" i="0">
                          <a:latin typeface="Cambria Math" panose="02040503050406030204" pitchFamily="18" charset="0"/>
                        </a:rPr>
                        <m:t>∇</m:t>
                      </m:r>
                      <m:r>
                        <a:rPr lang="en-US" i="0">
                          <a:latin typeface="Cambria Math" panose="02040503050406030204" pitchFamily="18" charset="0"/>
                        </a:rPr>
                        <m:t>∙</m:t>
                      </m:r>
                      <m:r>
                        <a:rPr lang="en-US" b="1" i="1">
                          <a:latin typeface="Cambria Math" panose="02040503050406030204" pitchFamily="18" charset="0"/>
                        </a:rPr>
                        <m:t>𝒖</m:t>
                      </m:r>
                      <m:r>
                        <a:rPr lang="en-US" b="0" i="0">
                          <a:latin typeface="Cambria Math" panose="02040503050406030204" pitchFamily="18" charset="0"/>
                        </a:rPr>
                        <m:t>=0</m:t>
                      </m:r>
                    </m:oMath>
                  </m:oMathPara>
                </a14:m>
                <a:endParaRPr lang="en-US" dirty="0"/>
              </a:p>
            </p:txBody>
          </p:sp>
        </mc:Choice>
        <mc:Fallback xmlns="">
          <p:sp>
            <p:nvSpPr>
              <p:cNvPr id="208" name="TextBox 207">
                <a:extLst>
                  <a:ext uri="{FF2B5EF4-FFF2-40B4-BE49-F238E27FC236}">
                    <a16:creationId xmlns:a16="http://schemas.microsoft.com/office/drawing/2014/main" id="{3F0EEA13-990E-7875-C015-8BCEA1627A32}"/>
                  </a:ext>
                </a:extLst>
              </p:cNvPr>
              <p:cNvSpPr txBox="1">
                <a:spLocks noRot="1" noChangeAspect="1" noMove="1" noResize="1" noEditPoints="1" noAdjustHandles="1" noChangeArrowheads="1" noChangeShapeType="1" noTextEdit="1"/>
              </p:cNvSpPr>
              <p:nvPr/>
            </p:nvSpPr>
            <p:spPr>
              <a:xfrm>
                <a:off x="4628836" y="3299387"/>
                <a:ext cx="1440265" cy="369332"/>
              </a:xfrm>
              <a:prstGeom prst="rect">
                <a:avLst/>
              </a:prstGeom>
              <a:blipFill>
                <a:blip r:embed="rId1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2DB7148D-0BD5-4B39-F17B-1B7DC4BD2313}"/>
                  </a:ext>
                </a:extLst>
              </p:cNvPr>
              <p:cNvSpPr txBox="1"/>
              <p:nvPr/>
            </p:nvSpPr>
            <p:spPr>
              <a:xfrm>
                <a:off x="4636010" y="3790287"/>
                <a:ext cx="2112551"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m:t>
                          </m:r>
                          <m:r>
                            <a:rPr lang="en-US" i="1">
                              <a:latin typeface="Cambria Math" panose="02040503050406030204" pitchFamily="18" charset="0"/>
                            </a:rPr>
                            <m:t>𝜏</m:t>
                          </m:r>
                        </m:e>
                        <m:sub>
                          <m:r>
                            <a:rPr lang="en-US" i="1">
                              <a:latin typeface="Cambria Math" panose="02040503050406030204" pitchFamily="18" charset="0"/>
                            </a:rPr>
                            <m:t>𝑦</m:t>
                          </m:r>
                        </m:sub>
                      </m:sSub>
                      <m:r>
                        <a:rPr lang="en-US" i="0">
                          <a:latin typeface="Cambria Math" panose="02040503050406030204" pitchFamily="18" charset="0"/>
                        </a:rPr>
                        <m:t>+</m:t>
                      </m:r>
                      <m:r>
                        <a:rPr lang="en-US" i="1">
                          <a:latin typeface="Cambria Math" panose="02040503050406030204" pitchFamily="18" charset="0"/>
                        </a:rPr>
                        <m:t>𝑘</m:t>
                      </m:r>
                      <m:sSup>
                        <m:sSupPr>
                          <m:ctrlPr>
                            <a:rPr lang="en-US" i="1">
                              <a:solidFill>
                                <a:srgbClr val="836967"/>
                              </a:solidFill>
                              <a:latin typeface="Cambria Math" panose="02040503050406030204" pitchFamily="18" charset="0"/>
                            </a:rPr>
                          </m:ctrlPr>
                        </m:s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e>
                        <m:sup>
                          <m:r>
                            <a:rPr lang="en-US" i="1">
                              <a:latin typeface="Cambria Math" panose="02040503050406030204" pitchFamily="18" charset="0"/>
                            </a:rPr>
                            <m:t>𝑛</m:t>
                          </m:r>
                        </m:sup>
                      </m:sSup>
                      <m:r>
                        <a:rPr lang="en-US" b="0" i="1" smtClean="0">
                          <a:latin typeface="Cambria Math" panose="02040503050406030204" pitchFamily="18" charset="0"/>
                        </a:rPr>
                        <m: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oMath>
                  </m:oMathPara>
                </a14:m>
                <a:endParaRPr lang="en-US" dirty="0"/>
              </a:p>
            </p:txBody>
          </p:sp>
        </mc:Choice>
        <mc:Fallback xmlns="">
          <p:sp>
            <p:nvSpPr>
              <p:cNvPr id="209" name="TextBox 208">
                <a:extLst>
                  <a:ext uri="{FF2B5EF4-FFF2-40B4-BE49-F238E27FC236}">
                    <a16:creationId xmlns:a16="http://schemas.microsoft.com/office/drawing/2014/main" id="{2DB7148D-0BD5-4B39-F17B-1B7DC4BD2313}"/>
                  </a:ext>
                </a:extLst>
              </p:cNvPr>
              <p:cNvSpPr txBox="1">
                <a:spLocks noRot="1" noChangeAspect="1" noMove="1" noResize="1" noEditPoints="1" noAdjustHandles="1" noChangeArrowheads="1" noChangeShapeType="1" noTextEdit="1"/>
              </p:cNvSpPr>
              <p:nvPr/>
            </p:nvSpPr>
            <p:spPr>
              <a:xfrm>
                <a:off x="4636010" y="3790287"/>
                <a:ext cx="2112551" cy="391261"/>
              </a:xfrm>
              <a:prstGeom prst="rect">
                <a:avLst/>
              </a:prstGeom>
              <a:blipFill>
                <a:blip r:embed="rId15"/>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940A5F2-0F0F-26D9-887C-72573F1FFA80}"/>
                  </a:ext>
                </a:extLst>
              </p:cNvPr>
              <p:cNvSpPr txBox="1"/>
              <p:nvPr/>
            </p:nvSpPr>
            <p:spPr>
              <a:xfrm>
                <a:off x="4710822" y="4230426"/>
                <a:ext cx="1457220" cy="401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ad>
                        <m:radPr>
                          <m:degHide m:val="on"/>
                          <m:ctrlPr>
                            <a:rPr lang="en-US" i="1">
                              <a:solidFill>
                                <a:srgbClr val="836967"/>
                              </a:solidFill>
                              <a:latin typeface="Cambria Math" panose="02040503050406030204" pitchFamily="18" charset="0"/>
                            </a:rPr>
                          </m:ctrlPr>
                        </m:radPr>
                        <m:deg/>
                        <m:e>
                          <m:r>
                            <a:rPr lang="en-US" i="0">
                              <a:latin typeface="Cambria Math" panose="02040503050406030204" pitchFamily="18" charset="0"/>
                            </a:rPr>
                            <m:t>2</m:t>
                          </m:r>
                          <m:r>
                            <a:rPr lang="en-US" b="1" i="1">
                              <a:latin typeface="Cambria Math" panose="02040503050406030204" pitchFamily="18" charset="0"/>
                            </a:rPr>
                            <m:t>𝑺</m:t>
                          </m:r>
                          <m:r>
                            <a:rPr lang="en-US" b="0" i="0">
                              <a:latin typeface="Cambria Math" panose="02040503050406030204" pitchFamily="18" charset="0"/>
                            </a:rPr>
                            <m:t>:</m:t>
                          </m:r>
                          <m:r>
                            <a:rPr lang="en-US" b="1" i="1">
                              <a:latin typeface="Cambria Math" panose="02040503050406030204" pitchFamily="18" charset="0"/>
                            </a:rPr>
                            <m:t>𝑺</m:t>
                          </m:r>
                        </m:e>
                      </m:rad>
                    </m:oMath>
                  </m:oMathPara>
                </a14:m>
                <a:endParaRPr lang="en-US" dirty="0"/>
              </a:p>
            </p:txBody>
          </p:sp>
        </mc:Choice>
        <mc:Fallback xmlns="">
          <p:sp>
            <p:nvSpPr>
              <p:cNvPr id="210" name="TextBox 209">
                <a:extLst>
                  <a:ext uri="{FF2B5EF4-FFF2-40B4-BE49-F238E27FC236}">
                    <a16:creationId xmlns:a16="http://schemas.microsoft.com/office/drawing/2014/main" id="{C940A5F2-0F0F-26D9-887C-72573F1FFA80}"/>
                  </a:ext>
                </a:extLst>
              </p:cNvPr>
              <p:cNvSpPr txBox="1">
                <a:spLocks noRot="1" noChangeAspect="1" noMove="1" noResize="1" noEditPoints="1" noAdjustHandles="1" noChangeArrowheads="1" noChangeShapeType="1" noTextEdit="1"/>
              </p:cNvSpPr>
              <p:nvPr/>
            </p:nvSpPr>
            <p:spPr>
              <a:xfrm>
                <a:off x="4710822" y="4230426"/>
                <a:ext cx="1457220" cy="401970"/>
              </a:xfrm>
              <a:prstGeom prst="rect">
                <a:avLst/>
              </a:prstGeom>
              <a:blipFill>
                <a:blip r:embed="rId16"/>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0948224F-C065-03A9-5855-40782D96AB66}"/>
                  </a:ext>
                </a:extLst>
              </p:cNvPr>
              <p:cNvSpPr txBox="1"/>
              <p:nvPr/>
            </p:nvSpPr>
            <p:spPr>
              <a:xfrm>
                <a:off x="3785638" y="4434491"/>
                <a:ext cx="497928"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e>
                            <m:sup>
                              <m:r>
                                <a:rPr lang="en-US" sz="1200" i="1">
                                  <a:latin typeface="Cambria Math" panose="02040503050406030204" pitchFamily="18" charset="0"/>
                                </a:rPr>
                                <m:t>2</m:t>
                              </m:r>
                            </m:sup>
                          </m:sSup>
                        </m:num>
                        <m:den>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61" name="TextBox 260">
                <a:extLst>
                  <a:ext uri="{FF2B5EF4-FFF2-40B4-BE49-F238E27FC236}">
                    <a16:creationId xmlns:a16="http://schemas.microsoft.com/office/drawing/2014/main" id="{0948224F-C065-03A9-5855-40782D96AB66}"/>
                  </a:ext>
                </a:extLst>
              </p:cNvPr>
              <p:cNvSpPr txBox="1">
                <a:spLocks noRot="1" noChangeAspect="1" noMove="1" noResize="1" noEditPoints="1" noAdjustHandles="1" noChangeArrowheads="1" noChangeShapeType="1" noTextEdit="1"/>
              </p:cNvSpPr>
              <p:nvPr/>
            </p:nvSpPr>
            <p:spPr>
              <a:xfrm>
                <a:off x="3785638" y="4434491"/>
                <a:ext cx="497928" cy="494431"/>
              </a:xfrm>
              <a:prstGeom prst="rect">
                <a:avLst/>
              </a:prstGeom>
              <a:blipFill>
                <a:blip r:embed="rId17"/>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E79BCC0-F667-4F83-6B5B-AEA88F4090F6}"/>
                  </a:ext>
                </a:extLst>
              </p:cNvPr>
              <p:cNvSpPr txBox="1"/>
              <p:nvPr/>
            </p:nvSpPr>
            <p:spPr>
              <a:xfrm>
                <a:off x="3971961" y="694776"/>
                <a:ext cx="24491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𝑢</m:t>
                      </m:r>
                      <m:r>
                        <a:rPr lang="en-US" b="0" i="0">
                          <a:latin typeface="Cambria Math" panose="02040503050406030204" pitchFamily="18" charset="0"/>
                        </a:rPr>
                        <m:t>=</m:t>
                      </m:r>
                      <m:r>
                        <a:rPr lang="en-US" b="0" i="0" smtClean="0">
                          <a:latin typeface="Cambria Math" panose="02040503050406030204" pitchFamily="18" charset="0"/>
                        </a:rPr>
                        <m:t>10(4−</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υ</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11" name="TextBox 110">
                <a:extLst>
                  <a:ext uri="{FF2B5EF4-FFF2-40B4-BE49-F238E27FC236}">
                    <a16:creationId xmlns:a16="http://schemas.microsoft.com/office/drawing/2014/main" id="{1E79BCC0-F667-4F83-6B5B-AEA88F4090F6}"/>
                  </a:ext>
                </a:extLst>
              </p:cNvPr>
              <p:cNvSpPr txBox="1">
                <a:spLocks noRot="1" noChangeAspect="1" noMove="1" noResize="1" noEditPoints="1" noAdjustHandles="1" noChangeArrowheads="1" noChangeShapeType="1" noTextEdit="1"/>
              </p:cNvSpPr>
              <p:nvPr/>
            </p:nvSpPr>
            <p:spPr>
              <a:xfrm>
                <a:off x="3971961" y="694776"/>
                <a:ext cx="2449122" cy="369332"/>
              </a:xfrm>
              <a:prstGeom prst="rect">
                <a:avLst/>
              </a:prstGeom>
              <a:blipFill>
                <a:blip r:embed="rId1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B798360-91CF-0024-B8B7-504DDB7AA75A}"/>
                  </a:ext>
                </a:extLst>
              </p:cNvPr>
              <p:cNvSpPr txBox="1"/>
              <p:nvPr/>
            </p:nvSpPr>
            <p:spPr>
              <a:xfrm>
                <a:off x="3915776" y="1247439"/>
                <a:ext cx="1585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𝑢</m:t>
                      </m:r>
                      <m:r>
                        <a:rPr lang="en-US" b="0" i="0">
                          <a:latin typeface="Cambria Math" panose="02040503050406030204" pitchFamily="18" charset="0"/>
                        </a:rPr>
                        <m:t>=</m:t>
                      </m:r>
                      <m:r>
                        <a:rPr lang="en-US" b="0" i="1" smtClean="0">
                          <a:latin typeface="Cambria Math" panose="02040503050406030204" pitchFamily="18" charset="0"/>
                        </a:rPr>
                        <m:t>0,</m:t>
                      </m:r>
                      <m:r>
                        <m:rPr>
                          <m:sty m:val="p"/>
                        </m:rPr>
                        <a:rPr lang="el-GR" b="0" i="1" smtClean="0">
                          <a:latin typeface="Cambria Math" panose="02040503050406030204" pitchFamily="18" charset="0"/>
                          <a:ea typeface="Cambria Math" panose="02040503050406030204" pitchFamily="18" charset="0"/>
                        </a:rPr>
                        <m:t>υ</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13" name="TextBox 112">
                <a:extLst>
                  <a:ext uri="{FF2B5EF4-FFF2-40B4-BE49-F238E27FC236}">
                    <a16:creationId xmlns:a16="http://schemas.microsoft.com/office/drawing/2014/main" id="{EB798360-91CF-0024-B8B7-504DDB7AA75A}"/>
                  </a:ext>
                </a:extLst>
              </p:cNvPr>
              <p:cNvSpPr txBox="1">
                <a:spLocks noRot="1" noChangeAspect="1" noMove="1" noResize="1" noEditPoints="1" noAdjustHandles="1" noChangeArrowheads="1" noChangeShapeType="1" noTextEdit="1"/>
              </p:cNvSpPr>
              <p:nvPr/>
            </p:nvSpPr>
            <p:spPr>
              <a:xfrm>
                <a:off x="3915776" y="1247439"/>
                <a:ext cx="1585026"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0BE3E3DA-5612-F6FC-50EB-39853F77506A}"/>
                  </a:ext>
                </a:extLst>
              </p:cNvPr>
              <p:cNvSpPr txBox="1"/>
              <p:nvPr/>
            </p:nvSpPr>
            <p:spPr>
              <a:xfrm>
                <a:off x="3916765" y="1772265"/>
                <a:ext cx="937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16" name="TextBox 115">
                <a:extLst>
                  <a:ext uri="{FF2B5EF4-FFF2-40B4-BE49-F238E27FC236}">
                    <a16:creationId xmlns:a16="http://schemas.microsoft.com/office/drawing/2014/main" id="{0BE3E3DA-5612-F6FC-50EB-39853F77506A}"/>
                  </a:ext>
                </a:extLst>
              </p:cNvPr>
              <p:cNvSpPr txBox="1">
                <a:spLocks noRot="1" noChangeAspect="1" noMove="1" noResize="1" noEditPoints="1" noAdjustHandles="1" noChangeArrowheads="1" noChangeShapeType="1" noTextEdit="1"/>
              </p:cNvSpPr>
              <p:nvPr/>
            </p:nvSpPr>
            <p:spPr>
              <a:xfrm>
                <a:off x="3916765" y="1772265"/>
                <a:ext cx="937500" cy="369332"/>
              </a:xfrm>
              <a:prstGeom prst="rect">
                <a:avLst/>
              </a:prstGeom>
              <a:blipFill>
                <a:blip r:embed="rId20"/>
                <a:stretch>
                  <a:fillRect b="-666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CA11FE3-AB57-0655-57A4-4B754927CA15}"/>
              </a:ext>
            </a:extLst>
          </p:cNvPr>
          <p:cNvSpPr txBox="1"/>
          <p:nvPr/>
        </p:nvSpPr>
        <p:spPr>
          <a:xfrm>
            <a:off x="6566028" y="710319"/>
            <a:ext cx="60785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Inlet</a:t>
            </a:r>
          </a:p>
        </p:txBody>
      </p:sp>
      <p:sp>
        <p:nvSpPr>
          <p:cNvPr id="117" name="TextBox 116">
            <a:extLst>
              <a:ext uri="{FF2B5EF4-FFF2-40B4-BE49-F238E27FC236}">
                <a16:creationId xmlns:a16="http://schemas.microsoft.com/office/drawing/2014/main" id="{9AAB1B8F-C58D-B833-0070-250FE67247E1}"/>
              </a:ext>
            </a:extLst>
          </p:cNvPr>
          <p:cNvSpPr txBox="1"/>
          <p:nvPr/>
        </p:nvSpPr>
        <p:spPr>
          <a:xfrm>
            <a:off x="6578515" y="1255687"/>
            <a:ext cx="63350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Wall</a:t>
            </a:r>
          </a:p>
        </p:txBody>
      </p:sp>
      <p:sp>
        <p:nvSpPr>
          <p:cNvPr id="118" name="TextBox 117">
            <a:extLst>
              <a:ext uri="{FF2B5EF4-FFF2-40B4-BE49-F238E27FC236}">
                <a16:creationId xmlns:a16="http://schemas.microsoft.com/office/drawing/2014/main" id="{9E8342A7-F3EF-A661-A0F0-C212FBC7FDE1}"/>
              </a:ext>
            </a:extLst>
          </p:cNvPr>
          <p:cNvSpPr txBox="1"/>
          <p:nvPr/>
        </p:nvSpPr>
        <p:spPr>
          <a:xfrm>
            <a:off x="6485660" y="1766195"/>
            <a:ext cx="7617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Outlet</a:t>
            </a:r>
          </a:p>
        </p:txBody>
      </p:sp>
      <p:cxnSp>
        <p:nvCxnSpPr>
          <p:cNvPr id="99" name="Straight Arrow Connector 98">
            <a:extLst>
              <a:ext uri="{FF2B5EF4-FFF2-40B4-BE49-F238E27FC236}">
                <a16:creationId xmlns:a16="http://schemas.microsoft.com/office/drawing/2014/main" id="{F140DCA8-6DAB-8E9D-8112-8889879AFE46}"/>
              </a:ext>
            </a:extLst>
          </p:cNvPr>
          <p:cNvCxnSpPr>
            <a:cxnSpLocks/>
            <a:stCxn id="23" idx="6"/>
            <a:endCxn id="106" idx="1"/>
          </p:cNvCxnSpPr>
          <p:nvPr/>
        </p:nvCxnSpPr>
        <p:spPr>
          <a:xfrm flipV="1">
            <a:off x="3238905" y="888850"/>
            <a:ext cx="531378" cy="82330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F760AD5-D8D4-7E91-D2EE-6BFF7C4FC0B1}"/>
              </a:ext>
            </a:extLst>
          </p:cNvPr>
          <p:cNvCxnSpPr>
            <a:cxnSpLocks/>
            <a:stCxn id="107" idx="6"/>
            <a:endCxn id="106" idx="1"/>
          </p:cNvCxnSpPr>
          <p:nvPr/>
        </p:nvCxnSpPr>
        <p:spPr>
          <a:xfrm flipV="1">
            <a:off x="3257846" y="888850"/>
            <a:ext cx="512437" cy="124365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1F58C2-DB97-8D2B-6765-7AA5C8973581}"/>
              </a:ext>
            </a:extLst>
          </p:cNvPr>
          <p:cNvCxnSpPr>
            <a:cxnSpLocks/>
            <a:stCxn id="23" idx="6"/>
            <a:endCxn id="121" idx="1"/>
          </p:cNvCxnSpPr>
          <p:nvPr/>
        </p:nvCxnSpPr>
        <p:spPr>
          <a:xfrm flipV="1">
            <a:off x="3238905" y="1432105"/>
            <a:ext cx="531378" cy="28005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C8B9C0B-2495-8BC4-5425-9A34A22105B4}"/>
              </a:ext>
            </a:extLst>
          </p:cNvPr>
          <p:cNvCxnSpPr>
            <a:cxnSpLocks/>
            <a:stCxn id="107" idx="6"/>
            <a:endCxn id="121" idx="1"/>
          </p:cNvCxnSpPr>
          <p:nvPr/>
        </p:nvCxnSpPr>
        <p:spPr>
          <a:xfrm flipV="1">
            <a:off x="3257846" y="1432105"/>
            <a:ext cx="512437" cy="70039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0A32860-2328-755A-C667-B0A780C29DF2}"/>
              </a:ext>
            </a:extLst>
          </p:cNvPr>
          <p:cNvCxnSpPr>
            <a:cxnSpLocks/>
            <a:stCxn id="147" idx="6"/>
            <a:endCxn id="123" idx="1"/>
          </p:cNvCxnSpPr>
          <p:nvPr/>
        </p:nvCxnSpPr>
        <p:spPr>
          <a:xfrm flipV="1">
            <a:off x="3257846" y="1975360"/>
            <a:ext cx="512437" cy="58760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291AF33-06D8-1581-FBCD-CACB0D358440}"/>
              </a:ext>
            </a:extLst>
          </p:cNvPr>
          <p:cNvCxnSpPr>
            <a:cxnSpLocks/>
            <a:stCxn id="23" idx="6"/>
            <a:endCxn id="197" idx="2"/>
          </p:cNvCxnSpPr>
          <p:nvPr/>
        </p:nvCxnSpPr>
        <p:spPr>
          <a:xfrm>
            <a:off x="3238905" y="1712155"/>
            <a:ext cx="574860" cy="99104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0AB684C-AD67-CE79-43B6-4C88FDECE9BE}"/>
              </a:ext>
            </a:extLst>
          </p:cNvPr>
          <p:cNvCxnSpPr>
            <a:cxnSpLocks/>
            <a:stCxn id="23" idx="6"/>
            <a:endCxn id="199" idx="2"/>
          </p:cNvCxnSpPr>
          <p:nvPr/>
        </p:nvCxnSpPr>
        <p:spPr>
          <a:xfrm>
            <a:off x="3238905" y="1712155"/>
            <a:ext cx="566268" cy="148505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08EE69F-8230-57E5-9F26-0B64A9ACDD82}"/>
              </a:ext>
            </a:extLst>
          </p:cNvPr>
          <p:cNvCxnSpPr>
            <a:cxnSpLocks/>
            <a:endCxn id="93" idx="2"/>
          </p:cNvCxnSpPr>
          <p:nvPr/>
        </p:nvCxnSpPr>
        <p:spPr>
          <a:xfrm>
            <a:off x="3238905" y="1712155"/>
            <a:ext cx="566268" cy="199320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BB079F75-5902-0D15-C789-62A5A7D070F6}"/>
              </a:ext>
            </a:extLst>
          </p:cNvPr>
          <p:cNvCxnSpPr>
            <a:cxnSpLocks/>
            <a:endCxn id="97" idx="2"/>
          </p:cNvCxnSpPr>
          <p:nvPr/>
        </p:nvCxnSpPr>
        <p:spPr>
          <a:xfrm>
            <a:off x="3238905" y="1712155"/>
            <a:ext cx="566523" cy="248841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F42EE12-2BB3-6154-134E-EE28FDB6997D}"/>
              </a:ext>
            </a:extLst>
          </p:cNvPr>
          <p:cNvCxnSpPr>
            <a:cxnSpLocks/>
            <a:endCxn id="98" idx="2"/>
          </p:cNvCxnSpPr>
          <p:nvPr/>
        </p:nvCxnSpPr>
        <p:spPr>
          <a:xfrm>
            <a:off x="3238905" y="1712155"/>
            <a:ext cx="574859" cy="2981359"/>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E49AA27-BF18-2C42-5EC2-0076F0DE7221}"/>
              </a:ext>
            </a:extLst>
          </p:cNvPr>
          <p:cNvCxnSpPr>
            <a:cxnSpLocks/>
            <a:stCxn id="107" idx="6"/>
            <a:endCxn id="197" idx="2"/>
          </p:cNvCxnSpPr>
          <p:nvPr/>
        </p:nvCxnSpPr>
        <p:spPr>
          <a:xfrm>
            <a:off x="3257846" y="2132503"/>
            <a:ext cx="555919" cy="570699"/>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1C3BDD2-EECB-049D-0324-E533C855609B}"/>
              </a:ext>
            </a:extLst>
          </p:cNvPr>
          <p:cNvCxnSpPr>
            <a:cxnSpLocks/>
            <a:stCxn id="107" idx="6"/>
            <a:endCxn id="199" idx="2"/>
          </p:cNvCxnSpPr>
          <p:nvPr/>
        </p:nvCxnSpPr>
        <p:spPr>
          <a:xfrm>
            <a:off x="3257846" y="2132503"/>
            <a:ext cx="547327" cy="106470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F280B14-06C7-42D8-B4E6-654948A3C951}"/>
              </a:ext>
            </a:extLst>
          </p:cNvPr>
          <p:cNvCxnSpPr>
            <a:cxnSpLocks/>
            <a:stCxn id="107" idx="6"/>
            <a:endCxn id="93" idx="2"/>
          </p:cNvCxnSpPr>
          <p:nvPr/>
        </p:nvCxnSpPr>
        <p:spPr>
          <a:xfrm>
            <a:off x="3257846" y="2132503"/>
            <a:ext cx="547327" cy="1572859"/>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17E9F97-3D62-C8B3-018E-014634FDBCC7}"/>
              </a:ext>
            </a:extLst>
          </p:cNvPr>
          <p:cNvCxnSpPr>
            <a:cxnSpLocks/>
            <a:stCxn id="107" idx="6"/>
            <a:endCxn id="97" idx="2"/>
          </p:cNvCxnSpPr>
          <p:nvPr/>
        </p:nvCxnSpPr>
        <p:spPr>
          <a:xfrm>
            <a:off x="3257846" y="2132503"/>
            <a:ext cx="547582" cy="206806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4CF1C94-E512-11B3-A087-03613776E4C6}"/>
              </a:ext>
            </a:extLst>
          </p:cNvPr>
          <p:cNvCxnSpPr>
            <a:cxnSpLocks/>
            <a:stCxn id="107" idx="6"/>
            <a:endCxn id="98" idx="2"/>
          </p:cNvCxnSpPr>
          <p:nvPr/>
        </p:nvCxnSpPr>
        <p:spPr>
          <a:xfrm>
            <a:off x="3257846" y="2132503"/>
            <a:ext cx="555918" cy="256101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C16D596-62F0-1FA9-1805-96BB49F57DD6}"/>
              </a:ext>
            </a:extLst>
          </p:cNvPr>
          <p:cNvCxnSpPr>
            <a:cxnSpLocks/>
            <a:stCxn id="147" idx="6"/>
            <a:endCxn id="197" idx="2"/>
          </p:cNvCxnSpPr>
          <p:nvPr/>
        </p:nvCxnSpPr>
        <p:spPr>
          <a:xfrm>
            <a:off x="3257846" y="2562960"/>
            <a:ext cx="555919" cy="1402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D1E467B-B5EC-162E-ED1F-5C8EB94BBFFC}"/>
              </a:ext>
            </a:extLst>
          </p:cNvPr>
          <p:cNvCxnSpPr>
            <a:cxnSpLocks/>
            <a:stCxn id="147" idx="6"/>
            <a:endCxn id="199" idx="2"/>
          </p:cNvCxnSpPr>
          <p:nvPr/>
        </p:nvCxnSpPr>
        <p:spPr>
          <a:xfrm>
            <a:off x="3257846" y="2562960"/>
            <a:ext cx="547327" cy="63424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AC41EAC-1174-1817-B23F-279A20AE2AA9}"/>
              </a:ext>
            </a:extLst>
          </p:cNvPr>
          <p:cNvCxnSpPr>
            <a:cxnSpLocks/>
            <a:stCxn id="181" idx="6"/>
            <a:endCxn id="197" idx="2"/>
          </p:cNvCxnSpPr>
          <p:nvPr/>
        </p:nvCxnSpPr>
        <p:spPr>
          <a:xfrm flipV="1">
            <a:off x="3268335" y="2703202"/>
            <a:ext cx="545430" cy="29174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560F911-CAC1-672C-AC88-1F4A0EC4C139}"/>
              </a:ext>
            </a:extLst>
          </p:cNvPr>
          <p:cNvCxnSpPr>
            <a:cxnSpLocks/>
            <a:stCxn id="181" idx="6"/>
            <a:endCxn id="199" idx="2"/>
          </p:cNvCxnSpPr>
          <p:nvPr/>
        </p:nvCxnSpPr>
        <p:spPr>
          <a:xfrm>
            <a:off x="3268335" y="2994949"/>
            <a:ext cx="536838" cy="2022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AD35E72E-01F8-172B-970C-8EDD084AC3DF}"/>
              </a:ext>
            </a:extLst>
          </p:cNvPr>
          <p:cNvCxnSpPr>
            <a:cxnSpLocks/>
            <a:stCxn id="185" idx="6"/>
            <a:endCxn id="197" idx="2"/>
          </p:cNvCxnSpPr>
          <p:nvPr/>
        </p:nvCxnSpPr>
        <p:spPr>
          <a:xfrm flipV="1">
            <a:off x="3270545" y="2703202"/>
            <a:ext cx="543220" cy="72379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2398CE5-A963-CA88-1371-73DBF416820A}"/>
              </a:ext>
            </a:extLst>
          </p:cNvPr>
          <p:cNvCxnSpPr>
            <a:cxnSpLocks/>
            <a:stCxn id="185" idx="6"/>
            <a:endCxn id="199" idx="2"/>
          </p:cNvCxnSpPr>
          <p:nvPr/>
        </p:nvCxnSpPr>
        <p:spPr>
          <a:xfrm flipV="1">
            <a:off x="3270545" y="3197207"/>
            <a:ext cx="534628" cy="22979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F6561DF7-1C1C-04ED-910C-A5A561ED7445}"/>
              </a:ext>
            </a:extLst>
          </p:cNvPr>
          <p:cNvSpPr/>
          <p:nvPr/>
        </p:nvSpPr>
        <p:spPr>
          <a:xfrm>
            <a:off x="3692054" y="2409415"/>
            <a:ext cx="4532730" cy="26637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77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a:extLst>
              <a:ext uri="{FF2B5EF4-FFF2-40B4-BE49-F238E27FC236}">
                <a16:creationId xmlns:a16="http://schemas.microsoft.com/office/drawing/2014/main" id="{D84B2EB3-809D-B9E3-2D2A-76388BB81323}"/>
              </a:ext>
            </a:extLst>
          </p:cNvPr>
          <p:cNvSpPr/>
          <p:nvPr/>
        </p:nvSpPr>
        <p:spPr>
          <a:xfrm>
            <a:off x="4768316" y="250966"/>
            <a:ext cx="4926620" cy="2157001"/>
          </a:xfrm>
          <a:prstGeom prst="rect">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3D17967-55BF-44CC-023D-0A31D97A5A6B}"/>
              </a:ext>
            </a:extLst>
          </p:cNvPr>
          <p:cNvSpPr/>
          <p:nvPr/>
        </p:nvSpPr>
        <p:spPr>
          <a:xfrm>
            <a:off x="4768316" y="2593813"/>
            <a:ext cx="4926620" cy="1049345"/>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D9F9E75-50C1-D3FA-D0B0-E17E7D20241A}"/>
              </a:ext>
            </a:extLst>
          </p:cNvPr>
          <p:cNvSpPr/>
          <p:nvPr/>
        </p:nvSpPr>
        <p:spPr>
          <a:xfrm>
            <a:off x="3925119" y="3377581"/>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FB87546-FD3D-BB25-16B1-D917D30E3E4C}"/>
              </a:ext>
            </a:extLst>
          </p:cNvPr>
          <p:cNvSpPr/>
          <p:nvPr/>
        </p:nvSpPr>
        <p:spPr>
          <a:xfrm>
            <a:off x="3916783" y="2884636"/>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F8F1264-15FB-9756-AD78-29A7853E5AAD}"/>
              </a:ext>
            </a:extLst>
          </p:cNvPr>
          <p:cNvSpPr/>
          <p:nvPr/>
        </p:nvSpPr>
        <p:spPr>
          <a:xfrm>
            <a:off x="3916528" y="2389429"/>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9CC8798-C171-F67D-E84F-49B63311A492}"/>
              </a:ext>
            </a:extLst>
          </p:cNvPr>
          <p:cNvSpPr/>
          <p:nvPr/>
        </p:nvSpPr>
        <p:spPr>
          <a:xfrm>
            <a:off x="3916528" y="1881274"/>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BB2C3B7C-3F3D-8F2F-37D3-F9BABE035675}"/>
              </a:ext>
            </a:extLst>
          </p:cNvPr>
          <p:cNvSpPr/>
          <p:nvPr/>
        </p:nvSpPr>
        <p:spPr>
          <a:xfrm>
            <a:off x="4778583" y="3842792"/>
            <a:ext cx="4926620" cy="2157001"/>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3C36803-5674-BC53-590D-B688CF5BCC0D}"/>
              </a:ext>
            </a:extLst>
          </p:cNvPr>
          <p:cNvSpPr/>
          <p:nvPr/>
        </p:nvSpPr>
        <p:spPr>
          <a:xfrm>
            <a:off x="2879637" y="1532521"/>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8295963-CFF5-0DE1-D2D4-92C660C37E99}"/>
              </a:ext>
            </a:extLst>
          </p:cNvPr>
          <p:cNvSpPr/>
          <p:nvPr/>
        </p:nvSpPr>
        <p:spPr>
          <a:xfrm>
            <a:off x="2898578" y="1952869"/>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6AC7E8B-22AB-6896-CA15-1FCE736102FB}"/>
              </a:ext>
            </a:extLst>
          </p:cNvPr>
          <p:cNvSpPr/>
          <p:nvPr/>
        </p:nvSpPr>
        <p:spPr>
          <a:xfrm>
            <a:off x="2898578" y="2383326"/>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76F1A0-A6FC-AD9B-8606-1B953A28351C}"/>
              </a:ext>
            </a:extLst>
          </p:cNvPr>
          <p:cNvSpPr/>
          <p:nvPr/>
        </p:nvSpPr>
        <p:spPr>
          <a:xfrm>
            <a:off x="218226" y="2073111"/>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919216" y="1682181"/>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919216" y="21610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919216" y="3225239"/>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910922" y="2440794"/>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3" name="Oval 12">
            <a:extLst>
              <a:ext uri="{FF2B5EF4-FFF2-40B4-BE49-F238E27FC236}">
                <a16:creationId xmlns:a16="http://schemas.microsoft.com/office/drawing/2014/main" id="{9B5D0EB0-E14F-9318-9150-6D4015CD55B1}"/>
              </a:ext>
            </a:extLst>
          </p:cNvPr>
          <p:cNvSpPr/>
          <p:nvPr/>
        </p:nvSpPr>
        <p:spPr>
          <a:xfrm>
            <a:off x="1637752" y="1682181"/>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1637752" y="21610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1637752" y="3225239"/>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DFCBA5-4330-4120-1508-D82193DB2376}"/>
              </a:ext>
            </a:extLst>
          </p:cNvPr>
          <p:cNvSpPr/>
          <p:nvPr/>
        </p:nvSpPr>
        <p:spPr>
          <a:xfrm>
            <a:off x="2239747" y="1700495"/>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2239747" y="2179367"/>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2239747" y="32435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577494" y="1877303"/>
            <a:ext cx="375200" cy="375442"/>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a:off x="577494" y="2252745"/>
            <a:ext cx="341722" cy="226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577494" y="2252745"/>
            <a:ext cx="341722" cy="10867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1147816" y="1796481"/>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1147816" y="1796481"/>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1147816" y="1796481"/>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1147816" y="1796481"/>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1147816" y="2275353"/>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1147816" y="2275353"/>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1147816" y="1796481"/>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1147816" y="2275353"/>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1147816" y="3339539"/>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1875436" y="1796481"/>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a:stCxn id="13" idx="6"/>
          </p:cNvCxnSpPr>
          <p:nvPr/>
        </p:nvCxnSpPr>
        <p:spPr>
          <a:xfrm>
            <a:off x="1866352" y="1796481"/>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a:stCxn id="13" idx="6"/>
            <a:endCxn id="20" idx="2"/>
          </p:cNvCxnSpPr>
          <p:nvPr/>
        </p:nvCxnSpPr>
        <p:spPr>
          <a:xfrm>
            <a:off x="1866352" y="1796481"/>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a:endCxn id="18" idx="2"/>
          </p:cNvCxnSpPr>
          <p:nvPr/>
        </p:nvCxnSpPr>
        <p:spPr>
          <a:xfrm flipV="1">
            <a:off x="1875436" y="1814795"/>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1875436" y="2275352"/>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a:endCxn id="20" idx="2"/>
          </p:cNvCxnSpPr>
          <p:nvPr/>
        </p:nvCxnSpPr>
        <p:spPr>
          <a:xfrm>
            <a:off x="1875436" y="2275352"/>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a:stCxn id="15" idx="6"/>
            <a:endCxn id="18" idx="2"/>
          </p:cNvCxnSpPr>
          <p:nvPr/>
        </p:nvCxnSpPr>
        <p:spPr>
          <a:xfrm flipV="1">
            <a:off x="1866352" y="1814795"/>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a:stCxn id="15" idx="6"/>
          </p:cNvCxnSpPr>
          <p:nvPr/>
        </p:nvCxnSpPr>
        <p:spPr>
          <a:xfrm flipV="1">
            <a:off x="1866352" y="2275352"/>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1875436" y="3339539"/>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flipV="1">
            <a:off x="2468347" y="1712155"/>
            <a:ext cx="411290" cy="10264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flipV="1">
            <a:off x="2468347" y="1712155"/>
            <a:ext cx="411290" cy="58151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2468347" y="1712155"/>
            <a:ext cx="411290" cy="164569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305036" y="209026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305036" y="2090260"/>
                <a:ext cx="183320" cy="276999"/>
              </a:xfrm>
              <a:prstGeom prst="rect">
                <a:avLst/>
              </a:prstGeom>
              <a:blipFill>
                <a:blip r:embed="rId2"/>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2973627" y="1986493"/>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2973627" y="1986493"/>
                <a:ext cx="184666" cy="276999"/>
              </a:xfrm>
              <a:prstGeom prst="rect">
                <a:avLst/>
              </a:prstGeom>
              <a:blipFill>
                <a:blip r:embed="rId3"/>
                <a:stretch>
                  <a:fillRect l="-20000" r="-13333"/>
                </a:stretch>
              </a:blipFill>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220604" y="2736163"/>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305235" y="275349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305235" y="2753494"/>
                <a:ext cx="186718" cy="276999"/>
              </a:xfrm>
              <a:prstGeom prst="rect">
                <a:avLst/>
              </a:prstGeom>
              <a:blipFill>
                <a:blip r:embed="rId4"/>
                <a:stretch>
                  <a:fillRect l="-33333" r="-33333" b="-26087"/>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579872" y="1877303"/>
            <a:ext cx="372822" cy="10384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579872" y="2275353"/>
            <a:ext cx="339344" cy="6404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579872" y="2915797"/>
            <a:ext cx="339344" cy="4237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EB260D8-E40A-97A5-5F93-AB22686F5677}"/>
                  </a:ext>
                </a:extLst>
              </p:cNvPr>
              <p:cNvSpPr txBox="1"/>
              <p:nvPr/>
            </p:nvSpPr>
            <p:spPr>
              <a:xfrm>
                <a:off x="2888380" y="1514510"/>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2888380" y="1514510"/>
                <a:ext cx="344283" cy="369332"/>
              </a:xfrm>
              <a:prstGeom prst="rect">
                <a:avLst/>
              </a:prstGeom>
              <a:blipFill>
                <a:blip r:embed="rId5"/>
                <a:stretch>
                  <a:fillRect/>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5D193442-8488-8C7D-1D03-094E7FFF8182}"/>
              </a:ext>
            </a:extLst>
          </p:cNvPr>
          <p:cNvCxnSpPr>
            <a:cxnSpLocks/>
            <a:stCxn id="18" idx="6"/>
            <a:endCxn id="107" idx="2"/>
          </p:cNvCxnSpPr>
          <p:nvPr/>
        </p:nvCxnSpPr>
        <p:spPr>
          <a:xfrm>
            <a:off x="2468347" y="1814795"/>
            <a:ext cx="430231" cy="3177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962B14-1E9F-5D8A-C550-EDE879BE5352}"/>
              </a:ext>
            </a:extLst>
          </p:cNvPr>
          <p:cNvCxnSpPr>
            <a:cxnSpLocks/>
            <a:stCxn id="19" idx="6"/>
            <a:endCxn id="107" idx="2"/>
          </p:cNvCxnSpPr>
          <p:nvPr/>
        </p:nvCxnSpPr>
        <p:spPr>
          <a:xfrm flipV="1">
            <a:off x="2468347" y="2132503"/>
            <a:ext cx="430231" cy="16116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6BDF793-2F82-7A61-6F05-15C421A999FC}"/>
              </a:ext>
            </a:extLst>
          </p:cNvPr>
          <p:cNvCxnSpPr>
            <a:cxnSpLocks/>
            <a:stCxn id="20" idx="6"/>
            <a:endCxn id="107" idx="2"/>
          </p:cNvCxnSpPr>
          <p:nvPr/>
        </p:nvCxnSpPr>
        <p:spPr>
          <a:xfrm flipV="1">
            <a:off x="2468347" y="2132503"/>
            <a:ext cx="430231" cy="122535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BB036CF-4108-5431-6027-2001784AD6C1}"/>
              </a:ext>
            </a:extLst>
          </p:cNvPr>
          <p:cNvSpPr/>
          <p:nvPr/>
        </p:nvSpPr>
        <p:spPr>
          <a:xfrm>
            <a:off x="23374" y="1332552"/>
            <a:ext cx="3567541" cy="242324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2ED3FFC8-17AF-9E84-5B11-88529582FB22}"/>
                  </a:ext>
                </a:extLst>
              </p:cNvPr>
              <p:cNvSpPr txBox="1"/>
              <p:nvPr/>
            </p:nvSpPr>
            <p:spPr>
              <a:xfrm>
                <a:off x="2917519" y="2346779"/>
                <a:ext cx="326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182" name="TextBox 181">
                <a:extLst>
                  <a:ext uri="{FF2B5EF4-FFF2-40B4-BE49-F238E27FC236}">
                    <a16:creationId xmlns:a16="http://schemas.microsoft.com/office/drawing/2014/main" id="{2ED3FFC8-17AF-9E84-5B11-88529582FB22}"/>
                  </a:ext>
                </a:extLst>
              </p:cNvPr>
              <p:cNvSpPr txBox="1">
                <a:spLocks noRot="1" noChangeAspect="1" noMove="1" noResize="1" noEditPoints="1" noAdjustHandles="1" noChangeArrowheads="1" noChangeShapeType="1" noTextEdit="1"/>
              </p:cNvSpPr>
              <p:nvPr/>
            </p:nvSpPr>
            <p:spPr>
              <a:xfrm>
                <a:off x="2917519" y="2346779"/>
                <a:ext cx="326891" cy="369332"/>
              </a:xfrm>
              <a:prstGeom prst="rect">
                <a:avLst/>
              </a:prstGeom>
              <a:blipFill>
                <a:blip r:embed="rId6"/>
                <a:stretch>
                  <a:fillRect b="-6452"/>
                </a:stretch>
              </a:blipFill>
            </p:spPr>
            <p:txBody>
              <a:bodyPr/>
              <a:lstStyle/>
              <a:p>
                <a:r>
                  <a:rPr lang="en-US">
                    <a:noFill/>
                  </a:rPr>
                  <a:t> </a:t>
                </a:r>
              </a:p>
            </p:txBody>
          </p:sp>
        </mc:Fallback>
      </mc:AlternateContent>
      <p:cxnSp>
        <p:nvCxnSpPr>
          <p:cNvPr id="183" name="Straight Arrow Connector 182">
            <a:extLst>
              <a:ext uri="{FF2B5EF4-FFF2-40B4-BE49-F238E27FC236}">
                <a16:creationId xmlns:a16="http://schemas.microsoft.com/office/drawing/2014/main" id="{5CB5D9D0-CC5A-66F2-A4AB-6FFB1DA736C7}"/>
              </a:ext>
            </a:extLst>
          </p:cNvPr>
          <p:cNvCxnSpPr>
            <a:cxnSpLocks/>
            <a:stCxn id="18" idx="6"/>
            <a:endCxn id="147" idx="2"/>
          </p:cNvCxnSpPr>
          <p:nvPr/>
        </p:nvCxnSpPr>
        <p:spPr>
          <a:xfrm>
            <a:off x="2468347" y="1814795"/>
            <a:ext cx="430231" cy="74816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D8C60B6-77F1-68C3-DC98-6B19DA876FE7}"/>
              </a:ext>
            </a:extLst>
          </p:cNvPr>
          <p:cNvCxnSpPr>
            <a:cxnSpLocks/>
            <a:stCxn id="19" idx="6"/>
            <a:endCxn id="147" idx="2"/>
          </p:cNvCxnSpPr>
          <p:nvPr/>
        </p:nvCxnSpPr>
        <p:spPr>
          <a:xfrm>
            <a:off x="2468347" y="2293667"/>
            <a:ext cx="430231" cy="26929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279DBF5-DBB7-7CAC-EE4C-3D6DCE4C7510}"/>
              </a:ext>
            </a:extLst>
          </p:cNvPr>
          <p:cNvCxnSpPr>
            <a:cxnSpLocks/>
            <a:stCxn id="20" idx="6"/>
            <a:endCxn id="147" idx="2"/>
          </p:cNvCxnSpPr>
          <p:nvPr/>
        </p:nvCxnSpPr>
        <p:spPr>
          <a:xfrm flipV="1">
            <a:off x="2468347" y="2562960"/>
            <a:ext cx="430231" cy="79489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982AFE62-BB97-99F6-4E01-12680DCB6DF1}"/>
              </a:ext>
            </a:extLst>
          </p:cNvPr>
          <p:cNvSpPr txBox="1"/>
          <p:nvPr/>
        </p:nvSpPr>
        <p:spPr>
          <a:xfrm>
            <a:off x="1627511" y="2430329"/>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5" name="TextBox 194">
            <a:extLst>
              <a:ext uri="{FF2B5EF4-FFF2-40B4-BE49-F238E27FC236}">
                <a16:creationId xmlns:a16="http://schemas.microsoft.com/office/drawing/2014/main" id="{6FD80D6D-3112-80E0-19BF-493AAFE758E6}"/>
              </a:ext>
            </a:extLst>
          </p:cNvPr>
          <p:cNvSpPr txBox="1"/>
          <p:nvPr/>
        </p:nvSpPr>
        <p:spPr>
          <a:xfrm>
            <a:off x="2245087" y="2448828"/>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81" name="Oval 180">
            <a:extLst>
              <a:ext uri="{FF2B5EF4-FFF2-40B4-BE49-F238E27FC236}">
                <a16:creationId xmlns:a16="http://schemas.microsoft.com/office/drawing/2014/main" id="{8B700A2A-F1E0-83DD-6D09-0B76F9E2CEDF}"/>
              </a:ext>
            </a:extLst>
          </p:cNvPr>
          <p:cNvSpPr/>
          <p:nvPr/>
        </p:nvSpPr>
        <p:spPr>
          <a:xfrm>
            <a:off x="2909067" y="2815315"/>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C04865C1-2BCB-AA2E-3547-FC10B3A2F96A}"/>
                  </a:ext>
                </a:extLst>
              </p:cNvPr>
              <p:cNvSpPr txBox="1"/>
              <p:nvPr/>
            </p:nvSpPr>
            <p:spPr>
              <a:xfrm>
                <a:off x="2913308" y="2771993"/>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84" name="TextBox 183">
                <a:extLst>
                  <a:ext uri="{FF2B5EF4-FFF2-40B4-BE49-F238E27FC236}">
                    <a16:creationId xmlns:a16="http://schemas.microsoft.com/office/drawing/2014/main" id="{C04865C1-2BCB-AA2E-3547-FC10B3A2F96A}"/>
                  </a:ext>
                </a:extLst>
              </p:cNvPr>
              <p:cNvSpPr txBox="1">
                <a:spLocks noRot="1" noChangeAspect="1" noMove="1" noResize="1" noEditPoints="1" noAdjustHandles="1" noChangeArrowheads="1" noChangeShapeType="1" noTextEdit="1"/>
              </p:cNvSpPr>
              <p:nvPr/>
            </p:nvSpPr>
            <p:spPr>
              <a:xfrm>
                <a:off x="2913308" y="2771993"/>
                <a:ext cx="344283" cy="369332"/>
              </a:xfrm>
              <a:prstGeom prst="rect">
                <a:avLst/>
              </a:prstGeom>
              <a:blipFill>
                <a:blip r:embed="rId7"/>
                <a:stretch>
                  <a:fillRect b="-6667"/>
                </a:stretch>
              </a:blipFill>
            </p:spPr>
            <p:txBody>
              <a:bodyPr/>
              <a:lstStyle/>
              <a:p>
                <a:r>
                  <a:rPr lang="en-US">
                    <a:noFill/>
                  </a:rPr>
                  <a:t> </a:t>
                </a:r>
              </a:p>
            </p:txBody>
          </p:sp>
        </mc:Fallback>
      </mc:AlternateContent>
      <p:sp>
        <p:nvSpPr>
          <p:cNvPr id="185" name="Oval 184">
            <a:extLst>
              <a:ext uri="{FF2B5EF4-FFF2-40B4-BE49-F238E27FC236}">
                <a16:creationId xmlns:a16="http://schemas.microsoft.com/office/drawing/2014/main" id="{95B57C21-DF12-A797-A962-274FFEA77D69}"/>
              </a:ext>
            </a:extLst>
          </p:cNvPr>
          <p:cNvSpPr/>
          <p:nvPr/>
        </p:nvSpPr>
        <p:spPr>
          <a:xfrm>
            <a:off x="2911277" y="3247363"/>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AF42C2CD-1FC7-2647-DB5D-C8C69D79C7EA}"/>
                  </a:ext>
                </a:extLst>
              </p:cNvPr>
              <p:cNvSpPr txBox="1"/>
              <p:nvPr/>
            </p:nvSpPr>
            <p:spPr>
              <a:xfrm>
                <a:off x="2948020" y="3237244"/>
                <a:ext cx="234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86" name="TextBox 185">
                <a:extLst>
                  <a:ext uri="{FF2B5EF4-FFF2-40B4-BE49-F238E27FC236}">
                    <a16:creationId xmlns:a16="http://schemas.microsoft.com/office/drawing/2014/main" id="{AF42C2CD-1FC7-2647-DB5D-C8C69D79C7EA}"/>
                  </a:ext>
                </a:extLst>
              </p:cNvPr>
              <p:cNvSpPr txBox="1">
                <a:spLocks noRot="1" noChangeAspect="1" noMove="1" noResize="1" noEditPoints="1" noAdjustHandles="1" noChangeArrowheads="1" noChangeShapeType="1" noTextEdit="1"/>
              </p:cNvSpPr>
              <p:nvPr/>
            </p:nvSpPr>
            <p:spPr>
              <a:xfrm>
                <a:off x="2948020" y="3237244"/>
                <a:ext cx="234762" cy="369332"/>
              </a:xfrm>
              <a:prstGeom prst="rect">
                <a:avLst/>
              </a:prstGeom>
              <a:blipFill>
                <a:blip r:embed="rId8"/>
                <a:stretch>
                  <a:fillRect r="-10526"/>
                </a:stretch>
              </a:blipFill>
            </p:spPr>
            <p:txBody>
              <a:bodyPr/>
              <a:lstStyle/>
              <a:p>
                <a:r>
                  <a:rPr lang="en-US">
                    <a:noFill/>
                  </a:rPr>
                  <a:t> </a:t>
                </a:r>
              </a:p>
            </p:txBody>
          </p:sp>
        </mc:Fallback>
      </mc:AlternateContent>
      <p:cxnSp>
        <p:nvCxnSpPr>
          <p:cNvPr id="188" name="Straight Arrow Connector 187">
            <a:extLst>
              <a:ext uri="{FF2B5EF4-FFF2-40B4-BE49-F238E27FC236}">
                <a16:creationId xmlns:a16="http://schemas.microsoft.com/office/drawing/2014/main" id="{F5E35DAB-F0B8-6E4C-231F-290CE832B408}"/>
              </a:ext>
            </a:extLst>
          </p:cNvPr>
          <p:cNvCxnSpPr>
            <a:cxnSpLocks/>
            <a:stCxn id="20" idx="6"/>
            <a:endCxn id="181" idx="2"/>
          </p:cNvCxnSpPr>
          <p:nvPr/>
        </p:nvCxnSpPr>
        <p:spPr>
          <a:xfrm flipV="1">
            <a:off x="2468347" y="2994949"/>
            <a:ext cx="440720" cy="36290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5373B17F-86F8-E4E7-FC03-849AF3D4AD48}"/>
              </a:ext>
            </a:extLst>
          </p:cNvPr>
          <p:cNvCxnSpPr>
            <a:cxnSpLocks/>
            <a:stCxn id="19" idx="6"/>
            <a:endCxn id="181" idx="2"/>
          </p:cNvCxnSpPr>
          <p:nvPr/>
        </p:nvCxnSpPr>
        <p:spPr>
          <a:xfrm>
            <a:off x="2468347" y="2293667"/>
            <a:ext cx="440720" cy="70128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C8B809E-C9E8-CAAE-E510-005619ED06CA}"/>
              </a:ext>
            </a:extLst>
          </p:cNvPr>
          <p:cNvCxnSpPr>
            <a:cxnSpLocks/>
            <a:stCxn id="18" idx="6"/>
            <a:endCxn id="181" idx="2"/>
          </p:cNvCxnSpPr>
          <p:nvPr/>
        </p:nvCxnSpPr>
        <p:spPr>
          <a:xfrm>
            <a:off x="2468347" y="1814795"/>
            <a:ext cx="440720" cy="118015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68159C71-A1AD-90C0-A549-D97E2C0A606B}"/>
              </a:ext>
            </a:extLst>
          </p:cNvPr>
          <p:cNvCxnSpPr>
            <a:cxnSpLocks/>
            <a:stCxn id="20" idx="6"/>
            <a:endCxn id="185" idx="2"/>
          </p:cNvCxnSpPr>
          <p:nvPr/>
        </p:nvCxnSpPr>
        <p:spPr>
          <a:xfrm>
            <a:off x="2468347" y="3357853"/>
            <a:ext cx="442930" cy="691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F108C5C-D885-705C-B9CF-306DDA11F39E}"/>
              </a:ext>
            </a:extLst>
          </p:cNvPr>
          <p:cNvCxnSpPr>
            <a:cxnSpLocks/>
            <a:stCxn id="19" idx="6"/>
            <a:endCxn id="185" idx="2"/>
          </p:cNvCxnSpPr>
          <p:nvPr/>
        </p:nvCxnSpPr>
        <p:spPr>
          <a:xfrm>
            <a:off x="2468347" y="2293667"/>
            <a:ext cx="442930" cy="113333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D86FD37A-B247-FC57-5003-AF026FD73609}"/>
              </a:ext>
            </a:extLst>
          </p:cNvPr>
          <p:cNvCxnSpPr>
            <a:cxnSpLocks/>
            <a:stCxn id="18" idx="6"/>
            <a:endCxn id="185" idx="2"/>
          </p:cNvCxnSpPr>
          <p:nvPr/>
        </p:nvCxnSpPr>
        <p:spPr>
          <a:xfrm>
            <a:off x="2468347" y="1814795"/>
            <a:ext cx="442930" cy="161220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A8A4322A-C5D1-E656-50B7-39D423AB1FB0}"/>
              </a:ext>
            </a:extLst>
          </p:cNvPr>
          <p:cNvSpPr/>
          <p:nvPr/>
        </p:nvSpPr>
        <p:spPr>
          <a:xfrm>
            <a:off x="3925120" y="1387269"/>
            <a:ext cx="441675" cy="441675"/>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642DED1-4409-D384-3E83-57EB8B05A517}"/>
                  </a:ext>
                </a:extLst>
              </p:cNvPr>
              <p:cNvSpPr txBox="1"/>
              <p:nvPr/>
            </p:nvSpPr>
            <p:spPr>
              <a:xfrm>
                <a:off x="3964310" y="1371340"/>
                <a:ext cx="382180" cy="4434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den>
                      </m:f>
                    </m:oMath>
                  </m:oMathPara>
                </a14:m>
                <a:endParaRPr lang="en-US" dirty="0"/>
              </a:p>
            </p:txBody>
          </p:sp>
        </mc:Choice>
        <mc:Fallback xmlns="">
          <p:sp>
            <p:nvSpPr>
              <p:cNvPr id="198" name="TextBox 197">
                <a:extLst>
                  <a:ext uri="{FF2B5EF4-FFF2-40B4-BE49-F238E27FC236}">
                    <a16:creationId xmlns:a16="http://schemas.microsoft.com/office/drawing/2014/main" id="{8642DED1-4409-D384-3E83-57EB8B05A517}"/>
                  </a:ext>
                </a:extLst>
              </p:cNvPr>
              <p:cNvSpPr txBox="1">
                <a:spLocks noRot="1" noChangeAspect="1" noMove="1" noResize="1" noEditPoints="1" noAdjustHandles="1" noChangeArrowheads="1" noChangeShapeType="1" noTextEdit="1"/>
              </p:cNvSpPr>
              <p:nvPr/>
            </p:nvSpPr>
            <p:spPr>
              <a:xfrm>
                <a:off x="3964310" y="1371340"/>
                <a:ext cx="382180" cy="44345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AF79CEEC-B330-B6B0-D999-5CDFF50A133B}"/>
                  </a:ext>
                </a:extLst>
              </p:cNvPr>
              <p:cNvSpPr txBox="1"/>
              <p:nvPr/>
            </p:nvSpPr>
            <p:spPr>
              <a:xfrm>
                <a:off x="3951095" y="1859298"/>
                <a:ext cx="382180" cy="4750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00" name="TextBox 199">
                <a:extLst>
                  <a:ext uri="{FF2B5EF4-FFF2-40B4-BE49-F238E27FC236}">
                    <a16:creationId xmlns:a16="http://schemas.microsoft.com/office/drawing/2014/main" id="{AF79CEEC-B330-B6B0-D999-5CDFF50A133B}"/>
                  </a:ext>
                </a:extLst>
              </p:cNvPr>
              <p:cNvSpPr txBox="1">
                <a:spLocks noRot="1" noChangeAspect="1" noMove="1" noResize="1" noEditPoints="1" noAdjustHandles="1" noChangeArrowheads="1" noChangeShapeType="1" noTextEdit="1"/>
              </p:cNvSpPr>
              <p:nvPr/>
            </p:nvSpPr>
            <p:spPr>
              <a:xfrm>
                <a:off x="3951095" y="1859298"/>
                <a:ext cx="382180" cy="475002"/>
              </a:xfrm>
              <a:prstGeom prst="rect">
                <a:avLst/>
              </a:prstGeom>
              <a:blipFill>
                <a:blip r:embed="rId10"/>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7A70DC14-2BF8-D1A5-6D7D-B5B7D7F84C75}"/>
                  </a:ext>
                </a:extLst>
              </p:cNvPr>
              <p:cNvSpPr txBox="1"/>
              <p:nvPr/>
            </p:nvSpPr>
            <p:spPr>
              <a:xfrm>
                <a:off x="3923025" y="2363697"/>
                <a:ext cx="382180" cy="462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2" name="TextBox 201">
                <a:extLst>
                  <a:ext uri="{FF2B5EF4-FFF2-40B4-BE49-F238E27FC236}">
                    <a16:creationId xmlns:a16="http://schemas.microsoft.com/office/drawing/2014/main" id="{7A70DC14-2BF8-D1A5-6D7D-B5B7D7F84C75}"/>
                  </a:ext>
                </a:extLst>
              </p:cNvPr>
              <p:cNvSpPr txBox="1">
                <a:spLocks noRot="1" noChangeAspect="1" noMove="1" noResize="1" noEditPoints="1" noAdjustHandles="1" noChangeArrowheads="1" noChangeShapeType="1" noTextEdit="1"/>
              </p:cNvSpPr>
              <p:nvPr/>
            </p:nvSpPr>
            <p:spPr>
              <a:xfrm>
                <a:off x="3923025" y="2363697"/>
                <a:ext cx="382180" cy="462884"/>
              </a:xfrm>
              <a:prstGeom prst="rect">
                <a:avLst/>
              </a:prstGeom>
              <a:blipFill>
                <a:blip r:embed="rId11"/>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B295B9CB-A6D5-C93A-D511-AD3941A16C6C}"/>
                  </a:ext>
                </a:extLst>
              </p:cNvPr>
              <p:cNvSpPr txBox="1"/>
              <p:nvPr/>
            </p:nvSpPr>
            <p:spPr>
              <a:xfrm>
                <a:off x="3908447" y="2864021"/>
                <a:ext cx="427500"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6" name="TextBox 205">
                <a:extLst>
                  <a:ext uri="{FF2B5EF4-FFF2-40B4-BE49-F238E27FC236}">
                    <a16:creationId xmlns:a16="http://schemas.microsoft.com/office/drawing/2014/main" id="{B295B9CB-A6D5-C93A-D511-AD3941A16C6C}"/>
                  </a:ext>
                </a:extLst>
              </p:cNvPr>
              <p:cNvSpPr txBox="1">
                <a:spLocks noRot="1" noChangeAspect="1" noMove="1" noResize="1" noEditPoints="1" noAdjustHandles="1" noChangeArrowheads="1" noChangeShapeType="1" noTextEdit="1"/>
              </p:cNvSpPr>
              <p:nvPr/>
            </p:nvSpPr>
            <p:spPr>
              <a:xfrm>
                <a:off x="3908447" y="2864021"/>
                <a:ext cx="427500" cy="494431"/>
              </a:xfrm>
              <a:prstGeom prst="rect">
                <a:avLst/>
              </a:prstGeom>
              <a:blipFill>
                <a:blip r:embed="rId12"/>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4F8129B-5B5E-D874-3442-DCBD71B94A5F}"/>
                  </a:ext>
                </a:extLst>
              </p:cNvPr>
              <p:cNvSpPr txBox="1"/>
              <p:nvPr/>
            </p:nvSpPr>
            <p:spPr>
              <a:xfrm>
                <a:off x="4876710" y="3975521"/>
                <a:ext cx="34563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b="1" i="1">
                              <a:latin typeface="Cambria Math" panose="02040503050406030204" pitchFamily="18" charset="0"/>
                            </a:rPr>
                            <m:t>𝒖</m:t>
                          </m:r>
                          <m:r>
                            <a:rPr lang="en-US" i="1">
                              <a:latin typeface="Cambria Math" panose="02040503050406030204" pitchFamily="18" charset="0"/>
                            </a:rPr>
                            <m:t>∙</m:t>
                          </m:r>
                          <m:r>
                            <m:rPr>
                              <m:sty m:val="p"/>
                            </m:rPr>
                            <a:rPr lang="en-US">
                              <a:latin typeface="Cambria Math" panose="02040503050406030204" pitchFamily="18" charset="0"/>
                            </a:rPr>
                            <m:t>∇</m:t>
                          </m:r>
                        </m:e>
                      </m:d>
                      <m:r>
                        <a:rPr lang="en-US" b="1" i="1">
                          <a:latin typeface="Cambria Math" panose="02040503050406030204" pitchFamily="18" charset="0"/>
                        </a:rPr>
                        <m:t>𝒖</m:t>
                      </m:r>
                      <m:r>
                        <a:rPr lang="en-US" i="1">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𝑝</m:t>
                          </m:r>
                          <m:r>
                            <a:rPr lang="en-US" b="1" i="1">
                              <a:latin typeface="Cambria Math" panose="02040503050406030204" pitchFamily="18" charset="0"/>
                            </a:rPr>
                            <m:t>𝑰</m:t>
                          </m:r>
                          <m:r>
                            <a:rPr lang="en-US" i="1">
                              <a:latin typeface="Cambria Math" panose="02040503050406030204" pitchFamily="18" charset="0"/>
                            </a:rPr>
                            <m:t>+</m:t>
                          </m:r>
                          <m:r>
                            <a:rPr lang="en-US" b="1" i="1">
                              <a:latin typeface="Cambria Math" panose="02040503050406030204" pitchFamily="18" charset="0"/>
                            </a:rPr>
                            <m:t>𝑲</m:t>
                          </m:r>
                        </m:e>
                      </m:d>
                      <m:r>
                        <a:rPr lang="en-US" i="1">
                          <a:latin typeface="Cambria Math" panose="02040503050406030204" pitchFamily="18" charset="0"/>
                        </a:rPr>
                        <m:t>+</m:t>
                      </m:r>
                      <m:r>
                        <a:rPr lang="en-US" b="1" i="1">
                          <a:latin typeface="Cambria Math" panose="02040503050406030204" pitchFamily="18" charset="0"/>
                        </a:rPr>
                        <m:t>𝑭</m:t>
                      </m:r>
                    </m:oMath>
                  </m:oMathPara>
                </a14:m>
                <a:endParaRPr lang="en-US" dirty="0"/>
              </a:p>
            </p:txBody>
          </p:sp>
        </mc:Choice>
        <mc:Fallback xmlns="">
          <p:sp>
            <p:nvSpPr>
              <p:cNvPr id="207" name="TextBox 206">
                <a:extLst>
                  <a:ext uri="{FF2B5EF4-FFF2-40B4-BE49-F238E27FC236}">
                    <a16:creationId xmlns:a16="http://schemas.microsoft.com/office/drawing/2014/main" id="{84F8129B-5B5E-D874-3442-DCBD71B94A5F}"/>
                  </a:ext>
                </a:extLst>
              </p:cNvPr>
              <p:cNvSpPr txBox="1">
                <a:spLocks noRot="1" noChangeAspect="1" noMove="1" noResize="1" noEditPoints="1" noAdjustHandles="1" noChangeArrowheads="1" noChangeShapeType="1" noTextEdit="1"/>
              </p:cNvSpPr>
              <p:nvPr/>
            </p:nvSpPr>
            <p:spPr>
              <a:xfrm>
                <a:off x="4876710" y="3975521"/>
                <a:ext cx="3456384" cy="369332"/>
              </a:xfrm>
              <a:prstGeom prst="rect">
                <a:avLst/>
              </a:prstGeom>
              <a:blipFill>
                <a:blip r:embed="rId13"/>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3F0EEA13-990E-7875-C015-8BCEA1627A32}"/>
                  </a:ext>
                </a:extLst>
              </p:cNvPr>
              <p:cNvSpPr txBox="1"/>
              <p:nvPr/>
            </p:nvSpPr>
            <p:spPr>
              <a:xfrm>
                <a:off x="4876710" y="4398748"/>
                <a:ext cx="1440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m:t>
                      </m:r>
                      <m:r>
                        <a:rPr lang="en-US" i="0">
                          <a:latin typeface="Cambria Math" panose="02040503050406030204" pitchFamily="18" charset="0"/>
                        </a:rPr>
                        <m:t>∙</m:t>
                      </m:r>
                      <m:r>
                        <a:rPr lang="en-US" b="1" i="1">
                          <a:latin typeface="Cambria Math" panose="02040503050406030204" pitchFamily="18" charset="0"/>
                        </a:rPr>
                        <m:t>𝒖</m:t>
                      </m:r>
                      <m:r>
                        <a:rPr lang="en-US" b="0" i="0">
                          <a:latin typeface="Cambria Math" panose="02040503050406030204" pitchFamily="18" charset="0"/>
                        </a:rPr>
                        <m:t>=0</m:t>
                      </m:r>
                    </m:oMath>
                  </m:oMathPara>
                </a14:m>
                <a:endParaRPr lang="en-US" dirty="0"/>
              </a:p>
            </p:txBody>
          </p:sp>
        </mc:Choice>
        <mc:Fallback xmlns="">
          <p:sp>
            <p:nvSpPr>
              <p:cNvPr id="208" name="TextBox 207">
                <a:extLst>
                  <a:ext uri="{FF2B5EF4-FFF2-40B4-BE49-F238E27FC236}">
                    <a16:creationId xmlns:a16="http://schemas.microsoft.com/office/drawing/2014/main" id="{3F0EEA13-990E-7875-C015-8BCEA1627A32}"/>
                  </a:ext>
                </a:extLst>
              </p:cNvPr>
              <p:cNvSpPr txBox="1">
                <a:spLocks noRot="1" noChangeAspect="1" noMove="1" noResize="1" noEditPoints="1" noAdjustHandles="1" noChangeArrowheads="1" noChangeShapeType="1" noTextEdit="1"/>
              </p:cNvSpPr>
              <p:nvPr/>
            </p:nvSpPr>
            <p:spPr>
              <a:xfrm>
                <a:off x="4876710" y="4398748"/>
                <a:ext cx="144026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940A5F2-0F0F-26D9-887C-72573F1FFA80}"/>
                  </a:ext>
                </a:extLst>
              </p:cNvPr>
              <p:cNvSpPr txBox="1"/>
              <p:nvPr/>
            </p:nvSpPr>
            <p:spPr>
              <a:xfrm>
                <a:off x="6400490" y="2694184"/>
                <a:ext cx="1457220" cy="401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ad>
                        <m:radPr>
                          <m:degHide m:val="on"/>
                          <m:ctrlPr>
                            <a:rPr lang="en-US" i="1">
                              <a:solidFill>
                                <a:srgbClr val="836967"/>
                              </a:solidFill>
                              <a:latin typeface="Cambria Math" panose="02040503050406030204" pitchFamily="18" charset="0"/>
                            </a:rPr>
                          </m:ctrlPr>
                        </m:radPr>
                        <m:deg/>
                        <m:e>
                          <m:r>
                            <a:rPr lang="en-US" i="0">
                              <a:latin typeface="Cambria Math" panose="02040503050406030204" pitchFamily="18" charset="0"/>
                            </a:rPr>
                            <m:t>2</m:t>
                          </m:r>
                          <m:r>
                            <a:rPr lang="en-US" b="1" i="1">
                              <a:latin typeface="Cambria Math" panose="02040503050406030204" pitchFamily="18" charset="0"/>
                            </a:rPr>
                            <m:t>𝑺</m:t>
                          </m:r>
                          <m:r>
                            <a:rPr lang="en-US" b="0" i="0">
                              <a:latin typeface="Cambria Math" panose="02040503050406030204" pitchFamily="18" charset="0"/>
                            </a:rPr>
                            <m:t>:</m:t>
                          </m:r>
                          <m:r>
                            <a:rPr lang="en-US" b="1" i="1">
                              <a:latin typeface="Cambria Math" panose="02040503050406030204" pitchFamily="18" charset="0"/>
                            </a:rPr>
                            <m:t>𝑺</m:t>
                          </m:r>
                        </m:e>
                      </m:rad>
                    </m:oMath>
                  </m:oMathPara>
                </a14:m>
                <a:endParaRPr lang="en-US" dirty="0"/>
              </a:p>
            </p:txBody>
          </p:sp>
        </mc:Choice>
        <mc:Fallback xmlns="">
          <p:sp>
            <p:nvSpPr>
              <p:cNvPr id="210" name="TextBox 209">
                <a:extLst>
                  <a:ext uri="{FF2B5EF4-FFF2-40B4-BE49-F238E27FC236}">
                    <a16:creationId xmlns:a16="http://schemas.microsoft.com/office/drawing/2014/main" id="{C940A5F2-0F0F-26D9-887C-72573F1FFA80}"/>
                  </a:ext>
                </a:extLst>
              </p:cNvPr>
              <p:cNvSpPr txBox="1">
                <a:spLocks noRot="1" noChangeAspect="1" noMove="1" noResize="1" noEditPoints="1" noAdjustHandles="1" noChangeArrowheads="1" noChangeShapeType="1" noTextEdit="1"/>
              </p:cNvSpPr>
              <p:nvPr/>
            </p:nvSpPr>
            <p:spPr>
              <a:xfrm>
                <a:off x="6400490" y="2694184"/>
                <a:ext cx="1457220" cy="401970"/>
              </a:xfrm>
              <a:prstGeom prst="rect">
                <a:avLst/>
              </a:prstGeom>
              <a:blipFill>
                <a:blip r:embed="rId15"/>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0948224F-C065-03A9-5855-40782D96AB66}"/>
                  </a:ext>
                </a:extLst>
              </p:cNvPr>
              <p:cNvSpPr txBox="1"/>
              <p:nvPr/>
            </p:nvSpPr>
            <p:spPr>
              <a:xfrm>
                <a:off x="3873233" y="3341360"/>
                <a:ext cx="497928"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e>
                            <m:sup>
                              <m:r>
                                <a:rPr lang="en-US" sz="1200" i="1">
                                  <a:latin typeface="Cambria Math" panose="02040503050406030204" pitchFamily="18" charset="0"/>
                                </a:rPr>
                                <m:t>2</m:t>
                              </m:r>
                            </m:sup>
                          </m:sSup>
                        </m:num>
                        <m:den>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61" name="TextBox 260">
                <a:extLst>
                  <a:ext uri="{FF2B5EF4-FFF2-40B4-BE49-F238E27FC236}">
                    <a16:creationId xmlns:a16="http://schemas.microsoft.com/office/drawing/2014/main" id="{0948224F-C065-03A9-5855-40782D96AB66}"/>
                  </a:ext>
                </a:extLst>
              </p:cNvPr>
              <p:cNvSpPr txBox="1">
                <a:spLocks noRot="1" noChangeAspect="1" noMove="1" noResize="1" noEditPoints="1" noAdjustHandles="1" noChangeArrowheads="1" noChangeShapeType="1" noTextEdit="1"/>
              </p:cNvSpPr>
              <p:nvPr/>
            </p:nvSpPr>
            <p:spPr>
              <a:xfrm>
                <a:off x="3873233" y="3341360"/>
                <a:ext cx="497928" cy="494431"/>
              </a:xfrm>
              <a:prstGeom prst="rect">
                <a:avLst/>
              </a:prstGeom>
              <a:blipFill>
                <a:blip r:embed="rId16"/>
                <a:stretch>
                  <a:fillRect b="-5128"/>
                </a:stretch>
              </a:blipFill>
            </p:spPr>
            <p:txBody>
              <a:bodyPr/>
              <a:lstStyle/>
              <a:p>
                <a:r>
                  <a:rPr lang="en-US">
                    <a:noFill/>
                  </a:rPr>
                  <a:t> </a:t>
                </a:r>
              </a:p>
            </p:txBody>
          </p:sp>
        </mc:Fallback>
      </mc:AlternateContent>
      <p:cxnSp>
        <p:nvCxnSpPr>
          <p:cNvPr id="126" name="Straight Arrow Connector 125">
            <a:extLst>
              <a:ext uri="{FF2B5EF4-FFF2-40B4-BE49-F238E27FC236}">
                <a16:creationId xmlns:a16="http://schemas.microsoft.com/office/drawing/2014/main" id="{6291AF33-06D8-1581-FBCD-CACB0D358440}"/>
              </a:ext>
            </a:extLst>
          </p:cNvPr>
          <p:cNvCxnSpPr>
            <a:cxnSpLocks/>
            <a:stCxn id="23" idx="6"/>
            <a:endCxn id="197" idx="2"/>
          </p:cNvCxnSpPr>
          <p:nvPr/>
        </p:nvCxnSpPr>
        <p:spPr>
          <a:xfrm flipV="1">
            <a:off x="3238905" y="1608107"/>
            <a:ext cx="686215" cy="10404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0AB684C-AD67-CE79-43B6-4C88FDECE9BE}"/>
              </a:ext>
            </a:extLst>
          </p:cNvPr>
          <p:cNvCxnSpPr>
            <a:cxnSpLocks/>
            <a:stCxn id="23" idx="6"/>
            <a:endCxn id="199" idx="2"/>
          </p:cNvCxnSpPr>
          <p:nvPr/>
        </p:nvCxnSpPr>
        <p:spPr>
          <a:xfrm>
            <a:off x="3238905" y="1712155"/>
            <a:ext cx="677623" cy="38995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08EE69F-8230-57E5-9F26-0B64A9ACDD82}"/>
              </a:ext>
            </a:extLst>
          </p:cNvPr>
          <p:cNvCxnSpPr>
            <a:cxnSpLocks/>
            <a:stCxn id="109" idx="3"/>
            <a:endCxn id="93" idx="2"/>
          </p:cNvCxnSpPr>
          <p:nvPr/>
        </p:nvCxnSpPr>
        <p:spPr>
          <a:xfrm>
            <a:off x="3232663" y="1699176"/>
            <a:ext cx="683865" cy="91109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BB079F75-5902-0D15-C789-62A5A7D070F6}"/>
              </a:ext>
            </a:extLst>
          </p:cNvPr>
          <p:cNvCxnSpPr>
            <a:cxnSpLocks/>
            <a:stCxn id="109" idx="3"/>
            <a:endCxn id="97" idx="2"/>
          </p:cNvCxnSpPr>
          <p:nvPr/>
        </p:nvCxnSpPr>
        <p:spPr>
          <a:xfrm>
            <a:off x="3232663" y="1699176"/>
            <a:ext cx="684120" cy="140629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F42EE12-2BB3-6154-134E-EE28FDB6997D}"/>
              </a:ext>
            </a:extLst>
          </p:cNvPr>
          <p:cNvCxnSpPr>
            <a:cxnSpLocks/>
            <a:stCxn id="109" idx="3"/>
            <a:endCxn id="98" idx="2"/>
          </p:cNvCxnSpPr>
          <p:nvPr/>
        </p:nvCxnSpPr>
        <p:spPr>
          <a:xfrm>
            <a:off x="3232663" y="1699176"/>
            <a:ext cx="692456" cy="189924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E49AA27-BF18-2C42-5EC2-0076F0DE7221}"/>
              </a:ext>
            </a:extLst>
          </p:cNvPr>
          <p:cNvCxnSpPr>
            <a:cxnSpLocks/>
            <a:stCxn id="107" idx="6"/>
            <a:endCxn id="197" idx="2"/>
          </p:cNvCxnSpPr>
          <p:nvPr/>
        </p:nvCxnSpPr>
        <p:spPr>
          <a:xfrm flipV="1">
            <a:off x="3257846" y="1608107"/>
            <a:ext cx="667274" cy="52439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1C3BDD2-EECB-049D-0324-E533C855609B}"/>
              </a:ext>
            </a:extLst>
          </p:cNvPr>
          <p:cNvCxnSpPr>
            <a:cxnSpLocks/>
            <a:stCxn id="107" idx="6"/>
            <a:endCxn id="199" idx="2"/>
          </p:cNvCxnSpPr>
          <p:nvPr/>
        </p:nvCxnSpPr>
        <p:spPr>
          <a:xfrm flipV="1">
            <a:off x="3257846" y="2102112"/>
            <a:ext cx="658682" cy="3039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F280B14-06C7-42D8-B4E6-654948A3C951}"/>
              </a:ext>
            </a:extLst>
          </p:cNvPr>
          <p:cNvCxnSpPr>
            <a:cxnSpLocks/>
            <a:stCxn id="107" idx="6"/>
            <a:endCxn id="93" idx="2"/>
          </p:cNvCxnSpPr>
          <p:nvPr/>
        </p:nvCxnSpPr>
        <p:spPr>
          <a:xfrm>
            <a:off x="3257846" y="2132503"/>
            <a:ext cx="658682" cy="47776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17E9F97-3D62-C8B3-018E-014634FDBCC7}"/>
              </a:ext>
            </a:extLst>
          </p:cNvPr>
          <p:cNvCxnSpPr>
            <a:cxnSpLocks/>
            <a:stCxn id="107" idx="6"/>
            <a:endCxn id="97" idx="2"/>
          </p:cNvCxnSpPr>
          <p:nvPr/>
        </p:nvCxnSpPr>
        <p:spPr>
          <a:xfrm>
            <a:off x="3257846" y="2132503"/>
            <a:ext cx="658937" cy="97297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4CF1C94-E512-11B3-A087-03613776E4C6}"/>
              </a:ext>
            </a:extLst>
          </p:cNvPr>
          <p:cNvCxnSpPr>
            <a:cxnSpLocks/>
            <a:stCxn id="107" idx="6"/>
            <a:endCxn id="98" idx="2"/>
          </p:cNvCxnSpPr>
          <p:nvPr/>
        </p:nvCxnSpPr>
        <p:spPr>
          <a:xfrm>
            <a:off x="3257846" y="2132503"/>
            <a:ext cx="667273" cy="146591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C16D596-62F0-1FA9-1805-96BB49F57DD6}"/>
              </a:ext>
            </a:extLst>
          </p:cNvPr>
          <p:cNvCxnSpPr>
            <a:cxnSpLocks/>
            <a:stCxn id="147" idx="6"/>
            <a:endCxn id="197" idx="2"/>
          </p:cNvCxnSpPr>
          <p:nvPr/>
        </p:nvCxnSpPr>
        <p:spPr>
          <a:xfrm flipV="1">
            <a:off x="3257846" y="1608107"/>
            <a:ext cx="667274" cy="95485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D1E467B-B5EC-162E-ED1F-5C8EB94BBFFC}"/>
              </a:ext>
            </a:extLst>
          </p:cNvPr>
          <p:cNvCxnSpPr>
            <a:cxnSpLocks/>
            <a:stCxn id="147" idx="6"/>
            <a:endCxn id="199" idx="2"/>
          </p:cNvCxnSpPr>
          <p:nvPr/>
        </p:nvCxnSpPr>
        <p:spPr>
          <a:xfrm flipV="1">
            <a:off x="3257846" y="2102112"/>
            <a:ext cx="658682" cy="46084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AC41EAC-1174-1817-B23F-279A20AE2AA9}"/>
              </a:ext>
            </a:extLst>
          </p:cNvPr>
          <p:cNvCxnSpPr>
            <a:cxnSpLocks/>
            <a:stCxn id="181" idx="6"/>
            <a:endCxn id="197" idx="2"/>
          </p:cNvCxnSpPr>
          <p:nvPr/>
        </p:nvCxnSpPr>
        <p:spPr>
          <a:xfrm flipV="1">
            <a:off x="3268335" y="1608107"/>
            <a:ext cx="656785" cy="13868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560F911-CAC1-672C-AC88-1F4A0EC4C139}"/>
              </a:ext>
            </a:extLst>
          </p:cNvPr>
          <p:cNvCxnSpPr>
            <a:cxnSpLocks/>
            <a:stCxn id="181" idx="6"/>
            <a:endCxn id="199" idx="2"/>
          </p:cNvCxnSpPr>
          <p:nvPr/>
        </p:nvCxnSpPr>
        <p:spPr>
          <a:xfrm flipV="1">
            <a:off x="3268335" y="2102112"/>
            <a:ext cx="648193" cy="89283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AD35E72E-01F8-172B-970C-8EDD084AC3DF}"/>
              </a:ext>
            </a:extLst>
          </p:cNvPr>
          <p:cNvCxnSpPr>
            <a:cxnSpLocks/>
            <a:stCxn id="185" idx="6"/>
            <a:endCxn id="197" idx="2"/>
          </p:cNvCxnSpPr>
          <p:nvPr/>
        </p:nvCxnSpPr>
        <p:spPr>
          <a:xfrm flipV="1">
            <a:off x="3270545" y="1608107"/>
            <a:ext cx="654575" cy="181889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2398CE5-A963-CA88-1371-73DBF416820A}"/>
              </a:ext>
            </a:extLst>
          </p:cNvPr>
          <p:cNvCxnSpPr>
            <a:cxnSpLocks/>
            <a:stCxn id="185" idx="6"/>
            <a:endCxn id="199" idx="2"/>
          </p:cNvCxnSpPr>
          <p:nvPr/>
        </p:nvCxnSpPr>
        <p:spPr>
          <a:xfrm flipV="1">
            <a:off x="3270545" y="2102112"/>
            <a:ext cx="645983" cy="132488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27676FC-E6A1-EAEE-4AB3-8C9846B56401}"/>
                  </a:ext>
                </a:extLst>
              </p:cNvPr>
              <p:cNvSpPr txBox="1"/>
              <p:nvPr/>
            </p:nvSpPr>
            <p:spPr>
              <a:xfrm>
                <a:off x="4968965" y="352992"/>
                <a:ext cx="3271692" cy="6191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𝝀</m:t>
                          </m:r>
                        </m:num>
                        <m:den>
                          <m:r>
                            <a:rPr lang="en-US" b="0" i="1">
                              <a:latin typeface="Cambria Math" panose="02040503050406030204" pitchFamily="18" charset="0"/>
                            </a:rPr>
                            <m:t>𝑑𝑡</m:t>
                          </m:r>
                        </m:den>
                      </m:f>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𝐾</m:t>
                          </m:r>
                        </m:e>
                        <m:sub>
                          <m:r>
                            <a:rPr lang="en-US" b="0" i="0">
                              <a:latin typeface="Cambria Math" panose="02040503050406030204" pitchFamily="18" charset="0"/>
                            </a:rPr>
                            <m:t>1</m:t>
                          </m:r>
                        </m:sub>
                      </m:sSub>
                      <m:d>
                        <m:dPr>
                          <m:ctrlPr>
                            <a:rPr lang="en-US" b="0" i="1">
                              <a:solidFill>
                                <a:srgbClr val="836967"/>
                              </a:solidFill>
                              <a:latin typeface="Cambria Math" panose="02040503050406030204" pitchFamily="18" charset="0"/>
                            </a:rPr>
                          </m:ctrlPr>
                        </m:dPr>
                        <m:e>
                          <m:acc>
                            <m:accPr>
                              <m:chr m:val="̇"/>
                              <m:ctrlPr>
                                <a:rPr lang="en-US" b="0" i="1">
                                  <a:solidFill>
                                    <a:srgbClr val="836967"/>
                                  </a:solidFill>
                                  <a:latin typeface="Cambria Math" panose="02040503050406030204" pitchFamily="18" charset="0"/>
                                </a:rPr>
                              </m:ctrlPr>
                            </m:accPr>
                            <m:e>
                              <m:r>
                                <a:rPr lang="en-US" b="0" i="1">
                                  <a:latin typeface="Cambria Math" panose="02040503050406030204" pitchFamily="18" charset="0"/>
                                </a:rPr>
                                <m:t>𝛾</m:t>
                              </m:r>
                            </m:e>
                          </m:acc>
                        </m:e>
                      </m:d>
                      <m:d>
                        <m:dPr>
                          <m:endChr m:val=""/>
                          <m:ctrlPr>
                            <a:rPr lang="en-US" b="0" i="1">
                              <a:latin typeface="Cambria Math" panose="02040503050406030204" pitchFamily="18" charset="0"/>
                            </a:rPr>
                          </m:ctrlPr>
                        </m:dPr>
                        <m:e>
                          <m:r>
                            <a:rPr lang="en-US" b="0" i="0">
                              <a:latin typeface="Cambria Math" panose="02040503050406030204" pitchFamily="18" charset="0"/>
                            </a:rPr>
                            <m:t>1−</m:t>
                          </m:r>
                          <m:sSup>
                            <m:sSupPr>
                              <m:ctrlPr>
                                <a:rPr lang="en-US" b="0" i="1">
                                  <a:solidFill>
                                    <a:srgbClr val="836967"/>
                                  </a:solidFill>
                                  <a:latin typeface="Cambria Math" panose="02040503050406030204" pitchFamily="18" charset="0"/>
                                </a:rPr>
                              </m:ctrlPr>
                            </m:sSupPr>
                            <m:e>
                              <m:d>
                                <m:dPr>
                                  <m:begChr m:val=""/>
                                  <m:ctrlPr>
                                    <a:rPr lang="en-US" b="0" i="1">
                                      <a:latin typeface="Cambria Math" panose="02040503050406030204" pitchFamily="18" charset="0"/>
                                    </a:rPr>
                                  </m:ctrlPr>
                                </m:dPr>
                                <m:e>
                                  <m:r>
                                    <a:rPr lang="en-US" b="0" i="1">
                                      <a:latin typeface="Cambria Math" panose="02040503050406030204" pitchFamily="18" charset="0"/>
                                    </a:rPr>
                                    <m:t>𝜆</m:t>
                                  </m:r>
                                </m:e>
                              </m:d>
                            </m:e>
                            <m:sup>
                              <m:r>
                                <a:rPr lang="en-US" b="0" i="1">
                                  <a:latin typeface="Cambria Math" panose="02040503050406030204" pitchFamily="18" charset="0"/>
                                </a:rPr>
                                <m:t>𝑝</m:t>
                              </m:r>
                            </m:sup>
                          </m:sSup>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𝐾</m:t>
                              </m:r>
                            </m:e>
                            <m:sub>
                              <m:r>
                                <a:rPr lang="en-US" b="0" i="0">
                                  <a:latin typeface="Cambria Math" panose="02040503050406030204" pitchFamily="18" charset="0"/>
                                </a:rPr>
                                <m:t>2</m:t>
                              </m:r>
                            </m:sub>
                          </m:sSub>
                          <m:d>
                            <m:dPr>
                              <m:ctrlPr>
                                <a:rPr lang="en-US" b="0" i="1">
                                  <a:solidFill>
                                    <a:srgbClr val="836967"/>
                                  </a:solidFill>
                                  <a:latin typeface="Cambria Math" panose="02040503050406030204" pitchFamily="18" charset="0"/>
                                </a:rPr>
                              </m:ctrlPr>
                            </m:dPr>
                            <m:e>
                              <m:acc>
                                <m:accPr>
                                  <m:chr m:val="̇"/>
                                  <m:ctrlPr>
                                    <a:rPr lang="en-US" b="0" i="1">
                                      <a:solidFill>
                                        <a:srgbClr val="836967"/>
                                      </a:solidFill>
                                      <a:latin typeface="Cambria Math" panose="02040503050406030204" pitchFamily="18" charset="0"/>
                                    </a:rPr>
                                  </m:ctrlPr>
                                </m:accPr>
                                <m:e>
                                  <m:r>
                                    <a:rPr lang="en-US" b="0" i="1">
                                      <a:latin typeface="Cambria Math" panose="02040503050406030204" pitchFamily="18" charset="0"/>
                                    </a:rPr>
                                    <m:t>𝛾</m:t>
                                  </m:r>
                                </m:e>
                              </m:acc>
                            </m:e>
                          </m:d>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𝜆</m:t>
                              </m:r>
                            </m:e>
                            <m:sup>
                              <m:r>
                                <a:rPr lang="en-US" b="0" i="1">
                                  <a:latin typeface="Cambria Math" panose="02040503050406030204" pitchFamily="18" charset="0"/>
                                </a:rPr>
                                <m:t>𝑞</m:t>
                              </m:r>
                            </m:sup>
                          </m:sSup>
                        </m:e>
                      </m:d>
                    </m:oMath>
                  </m:oMathPara>
                </a14:m>
                <a:endParaRPr lang="en-US" dirty="0"/>
              </a:p>
            </p:txBody>
          </p:sp>
        </mc:Choice>
        <mc:Fallback xmlns="">
          <p:sp>
            <p:nvSpPr>
              <p:cNvPr id="141" name="TextBox 140">
                <a:extLst>
                  <a:ext uri="{FF2B5EF4-FFF2-40B4-BE49-F238E27FC236}">
                    <a16:creationId xmlns:a16="http://schemas.microsoft.com/office/drawing/2014/main" id="{227676FC-E6A1-EAEE-4AB3-8C9846B56401}"/>
                  </a:ext>
                </a:extLst>
              </p:cNvPr>
              <p:cNvSpPr txBox="1">
                <a:spLocks noRot="1" noChangeAspect="1" noMove="1" noResize="1" noEditPoints="1" noAdjustHandles="1" noChangeArrowheads="1" noChangeShapeType="1" noTextEdit="1"/>
              </p:cNvSpPr>
              <p:nvPr/>
            </p:nvSpPr>
            <p:spPr>
              <a:xfrm>
                <a:off x="4968965" y="352992"/>
                <a:ext cx="3271692" cy="619144"/>
              </a:xfrm>
              <a:prstGeom prst="rect">
                <a:avLst/>
              </a:prstGeom>
              <a:blipFill>
                <a:blip r:embed="rId17"/>
                <a:stretch>
                  <a:fillRect t="-78000" b="-1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2E5DEDD1-62B8-EE09-A763-B35A3610A3FB}"/>
                  </a:ext>
                </a:extLst>
              </p:cNvPr>
              <p:cNvSpPr txBox="1"/>
              <p:nvPr/>
            </p:nvSpPr>
            <p:spPr>
              <a:xfrm>
                <a:off x="4968966" y="866871"/>
                <a:ext cx="4725969" cy="613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𝜏</m:t>
                      </m:r>
                      <m:d>
                        <m:dPr>
                          <m:sepChr m:val=","/>
                          <m:ctrlPr>
                            <a:rPr lang="en-US" i="1">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e>
                        <m:e>
                          <m:r>
                            <a:rPr lang="en-US" i="1">
                              <a:latin typeface="Cambria Math" panose="02040503050406030204" pitchFamily="18" charset="0"/>
                            </a:rPr>
                            <m:t>𝑡</m:t>
                          </m:r>
                        </m:e>
                      </m:d>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𝑓</m:t>
                          </m:r>
                        </m:sub>
                      </m:sSub>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0">
                                  <a:latin typeface="Cambria Math" panose="02040503050406030204" pitchFamily="18" charset="0"/>
                                </a:rPr>
                                <m:t>0</m:t>
                              </m:r>
                            </m:sub>
                          </m:sSub>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0">
                                      <a:latin typeface="Cambria Math" panose="02040503050406030204" pitchFamily="18" charset="0"/>
                                    </a:rPr>
                                    <m:t>0</m:t>
                                  </m:r>
                                </m:sub>
                              </m:sSub>
                            </m:e>
                          </m:d>
                          <m:r>
                            <a:rPr lang="en-US" i="1">
                              <a:latin typeface="Cambria Math" panose="02040503050406030204" pitchFamily="18" charset="0"/>
                            </a:rPr>
                            <m:t>𝜆</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1">
                                  <a:latin typeface="Cambria Math" panose="02040503050406030204" pitchFamily="18" charset="0"/>
                                </a:rPr>
                                <m:t>𝑡</m:t>
                              </m:r>
                            </m:e>
                          </m:d>
                        </m:e>
                      </m:d>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𝑠𝑖𝑛h</m:t>
                          </m:r>
                        </m:e>
                        <m:sup>
                          <m:r>
                            <a:rPr lang="en-US" i="0">
                              <a:latin typeface="Cambria Math" panose="02040503050406030204" pitchFamily="18" charset="0"/>
                            </a:rPr>
                            <m:t>−1</m:t>
                          </m:r>
                        </m:sup>
                      </m:sSup>
                      <m:f>
                        <m:fPr>
                          <m:ctrlPr>
                            <a:rPr lang="en-US" i="1">
                              <a:solidFill>
                                <a:srgbClr val="836967"/>
                              </a:solidFill>
                              <a:latin typeface="Cambria Math" panose="02040503050406030204" pitchFamily="18" charset="0"/>
                            </a:rPr>
                          </m:ctrlPr>
                        </m:fPr>
                        <m:num>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num>
                        <m:den>
                          <m:r>
                            <a:rPr lang="en-US" i="1">
                              <a:latin typeface="Cambria Math" panose="02040503050406030204" pitchFamily="18" charset="0"/>
                            </a:rPr>
                            <m:t>𝐶</m:t>
                          </m:r>
                        </m:den>
                      </m:f>
                    </m:oMath>
                  </m:oMathPara>
                </a14:m>
                <a:endParaRPr lang="en-US" dirty="0"/>
              </a:p>
            </p:txBody>
          </p:sp>
        </mc:Choice>
        <mc:Fallback xmlns="">
          <p:sp>
            <p:nvSpPr>
              <p:cNvPr id="143" name="TextBox 142">
                <a:extLst>
                  <a:ext uri="{FF2B5EF4-FFF2-40B4-BE49-F238E27FC236}">
                    <a16:creationId xmlns:a16="http://schemas.microsoft.com/office/drawing/2014/main" id="{2E5DEDD1-62B8-EE09-A763-B35A3610A3FB}"/>
                  </a:ext>
                </a:extLst>
              </p:cNvPr>
              <p:cNvSpPr txBox="1">
                <a:spLocks noRot="1" noChangeAspect="1" noMove="1" noResize="1" noEditPoints="1" noAdjustHandles="1" noChangeArrowheads="1" noChangeShapeType="1" noTextEdit="1"/>
              </p:cNvSpPr>
              <p:nvPr/>
            </p:nvSpPr>
            <p:spPr>
              <a:xfrm>
                <a:off x="4968966" y="866871"/>
                <a:ext cx="4725969" cy="613822"/>
              </a:xfrm>
              <a:prstGeom prst="rect">
                <a:avLst/>
              </a:prstGeom>
              <a:blipFill>
                <a:blip r:embed="rId18"/>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F35EF3D4-78FB-6B35-F1A9-300F4708A63E}"/>
                  </a:ext>
                </a:extLst>
              </p:cNvPr>
              <p:cNvSpPr txBox="1"/>
              <p:nvPr/>
            </p:nvSpPr>
            <p:spPr>
              <a:xfrm>
                <a:off x="4866442" y="1457326"/>
                <a:ext cx="28719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𝑖</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e>
                      </m:d>
                      <m:r>
                        <a:rPr lang="en-US" i="0">
                          <a:latin typeface="Cambria Math" panose="02040503050406030204" pitchFamily="18" charset="0"/>
                        </a:rPr>
                        <m:t>, </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m:rPr>
                          <m:sty m:val="p"/>
                        </m:rPr>
                        <a:rPr lang="en-US" i="0">
                          <a:latin typeface="Cambria Math" panose="02040503050406030204" pitchFamily="18" charset="0"/>
                        </a:rPr>
                        <m:t>Ω</m:t>
                      </m:r>
                      <m:r>
                        <a:rPr lang="en-US" i="0">
                          <a:latin typeface="Cambria Math" panose="02040503050406030204" pitchFamily="18" charset="0"/>
                        </a:rPr>
                        <m:t>, </m:t>
                      </m:r>
                      <m:r>
                        <m:rPr>
                          <m:sty m:val="p"/>
                        </m:rPr>
                        <a:rPr lang="en-US" i="0">
                          <a:latin typeface="Cambria Math" panose="02040503050406030204" pitchFamily="18" charset="0"/>
                        </a:rPr>
                        <m:t>t</m:t>
                      </m:r>
                      <m:r>
                        <a:rPr lang="en-US" i="0">
                          <a:latin typeface="Cambria Math" panose="02040503050406030204" pitchFamily="18" charset="0"/>
                        </a:rPr>
                        <m:t>=0</m:t>
                      </m:r>
                    </m:oMath>
                  </m:oMathPara>
                </a14:m>
                <a:endParaRPr lang="en-US" dirty="0"/>
              </a:p>
            </p:txBody>
          </p:sp>
        </mc:Choice>
        <mc:Fallback xmlns="">
          <p:sp>
            <p:nvSpPr>
              <p:cNvPr id="144" name="TextBox 143">
                <a:extLst>
                  <a:ext uri="{FF2B5EF4-FFF2-40B4-BE49-F238E27FC236}">
                    <a16:creationId xmlns:a16="http://schemas.microsoft.com/office/drawing/2014/main" id="{F35EF3D4-78FB-6B35-F1A9-300F4708A63E}"/>
                  </a:ext>
                </a:extLst>
              </p:cNvPr>
              <p:cNvSpPr txBox="1">
                <a:spLocks noRot="1" noChangeAspect="1" noMove="1" noResize="1" noEditPoints="1" noAdjustHandles="1" noChangeArrowheads="1" noChangeShapeType="1" noTextEdit="1"/>
              </p:cNvSpPr>
              <p:nvPr/>
            </p:nvSpPr>
            <p:spPr>
              <a:xfrm>
                <a:off x="4866442" y="1457326"/>
                <a:ext cx="2871949" cy="369332"/>
              </a:xfrm>
              <a:prstGeom prst="rect">
                <a:avLst/>
              </a:prstGeom>
              <a:blipFill>
                <a:blip r:embed="rId1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08F926AB-8BA4-11D6-A3E4-7CE7685B23FF}"/>
                  </a:ext>
                </a:extLst>
              </p:cNvPr>
              <p:cNvSpPr txBox="1"/>
              <p:nvPr/>
            </p:nvSpPr>
            <p:spPr>
              <a:xfrm>
                <a:off x="4968964" y="1916685"/>
                <a:ext cx="32557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𝑏</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r>
                            <a:rPr lang="en-US" i="0">
                              <a:latin typeface="Cambria Math" panose="02040503050406030204" pitchFamily="18" charset="0"/>
                            </a:rPr>
                            <m:t>0,</m:t>
                          </m:r>
                          <m:r>
                            <m:rPr>
                              <m:sty m:val="p"/>
                            </m:rPr>
                            <a:rPr lang="en-US" i="0">
                              <a:latin typeface="Cambria Math" panose="02040503050406030204" pitchFamily="18" charset="0"/>
                            </a:rPr>
                            <m:t>T</m:t>
                          </m:r>
                        </m:e>
                      </m:d>
                      <m:r>
                        <a:rPr lang="en-US" i="0">
                          <a:latin typeface="Cambria Math" panose="02040503050406030204" pitchFamily="18" charset="0"/>
                        </a:rPr>
                        <m: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0">
                          <a:latin typeface="Cambria Math" panose="02040503050406030204" pitchFamily="18" charset="0"/>
                        </a:rPr>
                        <m:t>𝜕</m:t>
                      </m:r>
                      <m:r>
                        <m:rPr>
                          <m:sty m:val="p"/>
                        </m:rPr>
                        <a:rPr lang="en-US" i="0">
                          <a:latin typeface="Cambria Math" panose="02040503050406030204" pitchFamily="18" charset="0"/>
                        </a:rPr>
                        <m:t>Ω</m:t>
                      </m:r>
                    </m:oMath>
                  </m:oMathPara>
                </a14:m>
                <a:endParaRPr lang="en-US" dirty="0"/>
              </a:p>
            </p:txBody>
          </p:sp>
        </mc:Choice>
        <mc:Fallback xmlns="">
          <p:sp>
            <p:nvSpPr>
              <p:cNvPr id="145" name="TextBox 144">
                <a:extLst>
                  <a:ext uri="{FF2B5EF4-FFF2-40B4-BE49-F238E27FC236}">
                    <a16:creationId xmlns:a16="http://schemas.microsoft.com/office/drawing/2014/main" id="{08F926AB-8BA4-11D6-A3E4-7CE7685B23FF}"/>
                  </a:ext>
                </a:extLst>
              </p:cNvPr>
              <p:cNvSpPr txBox="1">
                <a:spLocks noRot="1" noChangeAspect="1" noMove="1" noResize="1" noEditPoints="1" noAdjustHandles="1" noChangeArrowheads="1" noChangeShapeType="1" noTextEdit="1"/>
              </p:cNvSpPr>
              <p:nvPr/>
            </p:nvSpPr>
            <p:spPr>
              <a:xfrm>
                <a:off x="4968964" y="1916685"/>
                <a:ext cx="3255735" cy="369332"/>
              </a:xfrm>
              <a:prstGeom prst="rect">
                <a:avLst/>
              </a:prstGeom>
              <a:blipFill>
                <a:blip r:embed="rId2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EE8BEE3D-3F7C-5C12-BD9C-D02F8826CEBB}"/>
                  </a:ext>
                </a:extLst>
              </p:cNvPr>
              <p:cNvSpPr txBox="1"/>
              <p:nvPr/>
            </p:nvSpPr>
            <p:spPr>
              <a:xfrm>
                <a:off x="4959082" y="4776043"/>
                <a:ext cx="11332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r>
                        <a:rPr lang="en-US" b="0" i="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l-GR" b="1" i="1" smtClean="0">
                              <a:latin typeface="Cambria Math" panose="02040503050406030204" pitchFamily="18" charset="0"/>
                              <a:ea typeface="Cambria Math" panose="02040503050406030204" pitchFamily="18" charset="0"/>
                            </a:rPr>
                            <m:t>𝜞</m:t>
                          </m:r>
                        </m:sub>
                      </m:sSub>
                    </m:oMath>
                  </m:oMathPara>
                </a14:m>
                <a:endParaRPr lang="en-US" b="1" dirty="0"/>
              </a:p>
            </p:txBody>
          </p:sp>
        </mc:Choice>
        <mc:Fallback xmlns="">
          <p:sp>
            <p:nvSpPr>
              <p:cNvPr id="151" name="TextBox 150">
                <a:extLst>
                  <a:ext uri="{FF2B5EF4-FFF2-40B4-BE49-F238E27FC236}">
                    <a16:creationId xmlns:a16="http://schemas.microsoft.com/office/drawing/2014/main" id="{EE8BEE3D-3F7C-5C12-BD9C-D02F8826CEBB}"/>
                  </a:ext>
                </a:extLst>
              </p:cNvPr>
              <p:cNvSpPr txBox="1">
                <a:spLocks noRot="1" noChangeAspect="1" noMove="1" noResize="1" noEditPoints="1" noAdjustHandles="1" noChangeArrowheads="1" noChangeShapeType="1" noTextEdit="1"/>
              </p:cNvSpPr>
              <p:nvPr/>
            </p:nvSpPr>
            <p:spPr>
              <a:xfrm>
                <a:off x="4959082" y="4776043"/>
                <a:ext cx="11332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A2A6EC77-2C02-01E9-CEE4-93404ABA8AD9}"/>
                  </a:ext>
                </a:extLst>
              </p:cNvPr>
              <p:cNvSpPr txBox="1"/>
              <p:nvPr/>
            </p:nvSpPr>
            <p:spPr>
              <a:xfrm>
                <a:off x="4975329" y="5199270"/>
                <a:ext cx="111703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𝑛</m:t>
                          </m:r>
                        </m:sub>
                      </m:sSub>
                      <m:r>
                        <a:rPr lang="en-US" b="1" i="1" smtClean="0">
                          <a:latin typeface="Cambria Math" panose="02040503050406030204" pitchFamily="18" charset="0"/>
                        </a:rPr>
                        <m:t>𝒖</m:t>
                      </m:r>
                      <m:r>
                        <a:rPr lang="en-US" b="0" i="0">
                          <a:latin typeface="Cambria Math" panose="02040503050406030204" pitchFamily="18" charset="0"/>
                        </a:rPr>
                        <m:t>=</m:t>
                      </m:r>
                      <m:r>
                        <a:rPr lang="en-US" b="0" i="0" smtClean="0">
                          <a:latin typeface="Cambria Math" panose="02040503050406030204" pitchFamily="18" charset="0"/>
                        </a:rPr>
                        <m:t>0</m:t>
                      </m:r>
                    </m:oMath>
                  </m:oMathPara>
                </a14:m>
                <a:endParaRPr lang="en-US" b="1" dirty="0"/>
              </a:p>
            </p:txBody>
          </p:sp>
        </mc:Choice>
        <mc:Fallback xmlns="">
          <p:sp>
            <p:nvSpPr>
              <p:cNvPr id="152" name="TextBox 151">
                <a:extLst>
                  <a:ext uri="{FF2B5EF4-FFF2-40B4-BE49-F238E27FC236}">
                    <a16:creationId xmlns:a16="http://schemas.microsoft.com/office/drawing/2014/main" id="{A2A6EC77-2C02-01E9-CEE4-93404ABA8AD9}"/>
                  </a:ext>
                </a:extLst>
              </p:cNvPr>
              <p:cNvSpPr txBox="1">
                <a:spLocks noRot="1" noChangeAspect="1" noMove="1" noResize="1" noEditPoints="1" noAdjustHandles="1" noChangeArrowheads="1" noChangeShapeType="1" noTextEdit="1"/>
              </p:cNvSpPr>
              <p:nvPr/>
            </p:nvSpPr>
            <p:spPr>
              <a:xfrm>
                <a:off x="4975329" y="5199270"/>
                <a:ext cx="1117031" cy="369332"/>
              </a:xfrm>
              <a:prstGeom prst="rect">
                <a:avLst/>
              </a:prstGeom>
              <a:blipFill>
                <a:blip r:embed="rId22"/>
                <a:stretch>
                  <a:fillRect/>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EBEF2B4-B7A1-DB3B-38B0-8473D8949B9F}"/>
              </a:ext>
            </a:extLst>
          </p:cNvPr>
          <p:cNvCxnSpPr>
            <a:cxnSpLocks/>
            <a:stCxn id="197" idx="6"/>
            <a:endCxn id="150" idx="1"/>
          </p:cNvCxnSpPr>
          <p:nvPr/>
        </p:nvCxnSpPr>
        <p:spPr>
          <a:xfrm flipV="1">
            <a:off x="4366795" y="1329467"/>
            <a:ext cx="401521" cy="278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E8D1AC0-6BC1-AE9D-47EE-51DCEF98AC2B}"/>
              </a:ext>
            </a:extLst>
          </p:cNvPr>
          <p:cNvCxnSpPr>
            <a:cxnSpLocks/>
            <a:stCxn id="199" idx="6"/>
            <a:endCxn id="150" idx="1"/>
          </p:cNvCxnSpPr>
          <p:nvPr/>
        </p:nvCxnSpPr>
        <p:spPr>
          <a:xfrm flipV="1">
            <a:off x="4358204" y="1329467"/>
            <a:ext cx="410112" cy="772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EBE48C0-A14A-08F6-E96C-FA0226F19CFF}"/>
              </a:ext>
            </a:extLst>
          </p:cNvPr>
          <p:cNvCxnSpPr>
            <a:cxnSpLocks/>
            <a:stCxn id="197" idx="6"/>
            <a:endCxn id="278" idx="1"/>
          </p:cNvCxnSpPr>
          <p:nvPr/>
        </p:nvCxnSpPr>
        <p:spPr>
          <a:xfrm>
            <a:off x="4366795" y="1608107"/>
            <a:ext cx="411788" cy="33131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6F389EB-08FF-A172-2A0A-3F2468BD957D}"/>
              </a:ext>
            </a:extLst>
          </p:cNvPr>
          <p:cNvCxnSpPr>
            <a:cxnSpLocks/>
            <a:stCxn id="199" idx="6"/>
            <a:endCxn id="278" idx="1"/>
          </p:cNvCxnSpPr>
          <p:nvPr/>
        </p:nvCxnSpPr>
        <p:spPr>
          <a:xfrm>
            <a:off x="4358204" y="2102112"/>
            <a:ext cx="420379" cy="28191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3BEC9A-34E5-311A-A36F-2D4B0F906DAA}"/>
              </a:ext>
            </a:extLst>
          </p:cNvPr>
          <p:cNvCxnSpPr>
            <a:cxnSpLocks/>
            <a:stCxn id="97" idx="6"/>
            <a:endCxn id="278" idx="1"/>
          </p:cNvCxnSpPr>
          <p:nvPr/>
        </p:nvCxnSpPr>
        <p:spPr>
          <a:xfrm>
            <a:off x="4358459" y="3105474"/>
            <a:ext cx="420124" cy="18158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979BE36-1DBE-039B-6A3F-2D179F7F2E15}"/>
              </a:ext>
            </a:extLst>
          </p:cNvPr>
          <p:cNvCxnSpPr>
            <a:cxnSpLocks/>
            <a:stCxn id="93" idx="6"/>
            <a:endCxn id="278" idx="1"/>
          </p:cNvCxnSpPr>
          <p:nvPr/>
        </p:nvCxnSpPr>
        <p:spPr>
          <a:xfrm>
            <a:off x="4358204" y="2610267"/>
            <a:ext cx="420379" cy="231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3F185D1-A4F1-4095-6A00-AA6DE3F4C6E2}"/>
              </a:ext>
            </a:extLst>
          </p:cNvPr>
          <p:cNvCxnSpPr>
            <a:cxnSpLocks/>
            <a:stCxn id="98" idx="6"/>
            <a:endCxn id="278" idx="1"/>
          </p:cNvCxnSpPr>
          <p:nvPr/>
        </p:nvCxnSpPr>
        <p:spPr>
          <a:xfrm>
            <a:off x="4366795" y="3598419"/>
            <a:ext cx="411788" cy="13228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60034A3E-A071-ABA8-E76B-0866EB085230}"/>
                  </a:ext>
                </a:extLst>
              </p:cNvPr>
              <p:cNvSpPr txBox="1"/>
              <p:nvPr/>
            </p:nvSpPr>
            <p:spPr>
              <a:xfrm>
                <a:off x="6039651" y="3025636"/>
                <a:ext cx="2355932"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r>
                        <a:rPr lang="en-US" b="0" i="0">
                          <a:latin typeface="Cambria Math" panose="02040503050406030204" pitchFamily="18" charset="0"/>
                        </a:rPr>
                        <m:t>=</m:t>
                      </m:r>
                      <m:f>
                        <m:fPr>
                          <m:ctrlPr>
                            <a:rPr lang="en-US" b="0" i="1">
                              <a:solidFill>
                                <a:srgbClr val="836967"/>
                              </a:solidFill>
                              <a:latin typeface="Cambria Math" panose="02040503050406030204" pitchFamily="18" charset="0"/>
                            </a:rPr>
                          </m:ctrlPr>
                        </m:fPr>
                        <m:num>
                          <m:r>
                            <a:rPr lang="en-US" b="0" i="0">
                              <a:latin typeface="Cambria Math" panose="02040503050406030204" pitchFamily="18" charset="0"/>
                            </a:rPr>
                            <m:t>1</m:t>
                          </m:r>
                        </m:num>
                        <m:den>
                          <m:r>
                            <a:rPr lang="en-US" b="0" i="0">
                              <a:latin typeface="Cambria Math" panose="02040503050406030204" pitchFamily="18" charset="0"/>
                            </a:rPr>
                            <m:t>2</m:t>
                          </m:r>
                        </m:den>
                      </m:f>
                      <m:d>
                        <m:dPr>
                          <m:ctrlPr>
                            <a:rPr lang="en-US" b="0" i="1">
                              <a:solidFill>
                                <a:srgbClr val="836967"/>
                              </a:solidFill>
                              <a:latin typeface="Cambria Math" panose="02040503050406030204" pitchFamily="18" charset="0"/>
                            </a:rPr>
                          </m:ctrlPr>
                        </m:dPr>
                        <m:e>
                          <m:r>
                            <m:rPr>
                              <m:sty m:val="p"/>
                            </m:rPr>
                            <a:rPr lang="en-US" b="0" i="0">
                              <a:latin typeface="Cambria Math" panose="02040503050406030204" pitchFamily="18" charset="0"/>
                            </a:rPr>
                            <m:t>∇</m:t>
                          </m:r>
                          <m:r>
                            <a:rPr lang="en-US" b="1" i="1">
                              <a:latin typeface="Cambria Math" panose="02040503050406030204" pitchFamily="18" charset="0"/>
                            </a:rPr>
                            <m:t>𝒖</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d>
                                <m:dPr>
                                  <m:ctrlPr>
                                    <a:rPr lang="en-US" b="0" i="1">
                                      <a:solidFill>
                                        <a:srgbClr val="836967"/>
                                      </a:solidFill>
                                      <a:latin typeface="Cambria Math" panose="02040503050406030204" pitchFamily="18" charset="0"/>
                                    </a:rPr>
                                  </m:ctrlPr>
                                </m:dPr>
                                <m:e>
                                  <m:r>
                                    <m:rPr>
                                      <m:sty m:val="p"/>
                                    </m:rPr>
                                    <a:rPr lang="en-US" b="0" i="0">
                                      <a:latin typeface="Cambria Math" panose="02040503050406030204" pitchFamily="18" charset="0"/>
                                    </a:rPr>
                                    <m:t>∇</m:t>
                                  </m:r>
                                  <m:r>
                                    <a:rPr lang="en-US" b="1" i="1">
                                      <a:latin typeface="Cambria Math" panose="02040503050406030204" pitchFamily="18" charset="0"/>
                                    </a:rPr>
                                    <m:t>𝒖</m:t>
                                  </m:r>
                                </m:e>
                              </m:d>
                            </m:e>
                            <m:sup>
                              <m:r>
                                <a:rPr lang="en-US" b="1" i="1">
                                  <a:latin typeface="Cambria Math" panose="02040503050406030204" pitchFamily="18" charset="0"/>
                                </a:rPr>
                                <m:t>𝑻</m:t>
                              </m:r>
                            </m:sup>
                          </m:sSup>
                        </m:e>
                      </m:d>
                    </m:oMath>
                  </m:oMathPara>
                </a14:m>
                <a:endParaRPr lang="en-US" dirty="0"/>
              </a:p>
            </p:txBody>
          </p:sp>
        </mc:Choice>
        <mc:Fallback xmlns="">
          <p:sp>
            <p:nvSpPr>
              <p:cNvPr id="179" name="TextBox 178">
                <a:extLst>
                  <a:ext uri="{FF2B5EF4-FFF2-40B4-BE49-F238E27FC236}">
                    <a16:creationId xmlns:a16="http://schemas.microsoft.com/office/drawing/2014/main" id="{60034A3E-A071-ABA8-E76B-0866EB085230}"/>
                  </a:ext>
                </a:extLst>
              </p:cNvPr>
              <p:cNvSpPr txBox="1">
                <a:spLocks noRot="1" noChangeAspect="1" noMove="1" noResize="1" noEditPoints="1" noAdjustHandles="1" noChangeArrowheads="1" noChangeShapeType="1" noTextEdit="1"/>
              </p:cNvSpPr>
              <p:nvPr/>
            </p:nvSpPr>
            <p:spPr>
              <a:xfrm>
                <a:off x="6039651" y="3025636"/>
                <a:ext cx="2355932" cy="610936"/>
              </a:xfrm>
              <a:prstGeom prst="rect">
                <a:avLst/>
              </a:prstGeom>
              <a:blipFill>
                <a:blip r:embed="rId23"/>
                <a:stretch>
                  <a:fillRect b="-2041"/>
                </a:stretch>
              </a:blipFill>
            </p:spPr>
            <p:txBody>
              <a:bodyPr/>
              <a:lstStyle/>
              <a:p>
                <a:r>
                  <a:rPr lang="en-US">
                    <a:noFill/>
                  </a:rPr>
                  <a:t> </a:t>
                </a:r>
              </a:p>
            </p:txBody>
          </p:sp>
        </mc:Fallback>
      </mc:AlternateContent>
      <p:cxnSp>
        <p:nvCxnSpPr>
          <p:cNvPr id="201" name="Straight Arrow Connector 200">
            <a:extLst>
              <a:ext uri="{FF2B5EF4-FFF2-40B4-BE49-F238E27FC236}">
                <a16:creationId xmlns:a16="http://schemas.microsoft.com/office/drawing/2014/main" id="{2B154884-B08F-1453-BA60-C933B4BCE18C}"/>
              </a:ext>
            </a:extLst>
          </p:cNvPr>
          <p:cNvCxnSpPr>
            <a:cxnSpLocks/>
            <a:stCxn id="197" idx="6"/>
            <a:endCxn id="55" idx="1"/>
          </p:cNvCxnSpPr>
          <p:nvPr/>
        </p:nvCxnSpPr>
        <p:spPr>
          <a:xfrm>
            <a:off x="4366795" y="1608107"/>
            <a:ext cx="401521" cy="1510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4B6A865B-FDC5-70D5-FC9C-29047EFB08D7}"/>
              </a:ext>
            </a:extLst>
          </p:cNvPr>
          <p:cNvCxnSpPr>
            <a:cxnSpLocks/>
            <a:stCxn id="199" idx="6"/>
            <a:endCxn id="55" idx="1"/>
          </p:cNvCxnSpPr>
          <p:nvPr/>
        </p:nvCxnSpPr>
        <p:spPr>
          <a:xfrm>
            <a:off x="4358204" y="2102112"/>
            <a:ext cx="410112" cy="1016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2AF00426-E476-CBFE-73FD-09D20F636CA7}"/>
              </a:ext>
            </a:extLst>
          </p:cNvPr>
          <p:cNvCxnSpPr>
            <a:cxnSpLocks/>
            <a:stCxn id="93" idx="6"/>
            <a:endCxn id="55" idx="1"/>
          </p:cNvCxnSpPr>
          <p:nvPr/>
        </p:nvCxnSpPr>
        <p:spPr>
          <a:xfrm>
            <a:off x="4358204" y="2610267"/>
            <a:ext cx="410112" cy="508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94CEB5C-46EA-7FF4-F926-2E3A1502C0BB}"/>
              </a:ext>
            </a:extLst>
          </p:cNvPr>
          <p:cNvCxnSpPr>
            <a:cxnSpLocks/>
            <a:stCxn id="97" idx="6"/>
            <a:endCxn id="55" idx="1"/>
          </p:cNvCxnSpPr>
          <p:nvPr/>
        </p:nvCxnSpPr>
        <p:spPr>
          <a:xfrm>
            <a:off x="4358459" y="3105474"/>
            <a:ext cx="409857" cy="13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4CE5F2BB-DA77-9515-CB72-26F610D37ADF}"/>
              </a:ext>
            </a:extLst>
          </p:cNvPr>
          <p:cNvCxnSpPr>
            <a:cxnSpLocks/>
            <a:stCxn id="98" idx="6"/>
            <a:endCxn id="55" idx="1"/>
          </p:cNvCxnSpPr>
          <p:nvPr/>
        </p:nvCxnSpPr>
        <p:spPr>
          <a:xfrm flipV="1">
            <a:off x="4366795" y="3118486"/>
            <a:ext cx="401521" cy="4799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Cross 172">
            <a:extLst>
              <a:ext uri="{FF2B5EF4-FFF2-40B4-BE49-F238E27FC236}">
                <a16:creationId xmlns:a16="http://schemas.microsoft.com/office/drawing/2014/main" id="{B9F2B823-5A4E-72F7-1E70-A38F22B14874}"/>
              </a:ext>
            </a:extLst>
          </p:cNvPr>
          <p:cNvSpPr/>
          <p:nvPr/>
        </p:nvSpPr>
        <p:spPr>
          <a:xfrm>
            <a:off x="7090589" y="2396895"/>
            <a:ext cx="210706" cy="210706"/>
          </a:xfrm>
          <a:prstGeom prst="plus">
            <a:avLst>
              <a:gd name="adj" fmla="val 4235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75" name="Rectangle 174">
            <a:extLst>
              <a:ext uri="{FF2B5EF4-FFF2-40B4-BE49-F238E27FC236}">
                <a16:creationId xmlns:a16="http://schemas.microsoft.com/office/drawing/2014/main" id="{63F1AB02-5EF1-180F-EC66-A633DA6C2B41}"/>
              </a:ext>
            </a:extLst>
          </p:cNvPr>
          <p:cNvSpPr/>
          <p:nvPr/>
        </p:nvSpPr>
        <p:spPr>
          <a:xfrm>
            <a:off x="4572000" y="0"/>
            <a:ext cx="5328592" cy="623731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Elbow Connector 176">
            <a:extLst>
              <a:ext uri="{FF2B5EF4-FFF2-40B4-BE49-F238E27FC236}">
                <a16:creationId xmlns:a16="http://schemas.microsoft.com/office/drawing/2014/main" id="{4A083FF4-6AD4-560F-5874-654D8E4D57EF}"/>
              </a:ext>
            </a:extLst>
          </p:cNvPr>
          <p:cNvCxnSpPr>
            <a:stCxn id="175" idx="2"/>
            <a:endCxn id="146" idx="2"/>
          </p:cNvCxnSpPr>
          <p:nvPr/>
        </p:nvCxnSpPr>
        <p:spPr>
          <a:xfrm rot="5400000" flipH="1">
            <a:off x="3280963" y="2281979"/>
            <a:ext cx="2481516" cy="5429151"/>
          </a:xfrm>
          <a:prstGeom prst="bentConnector3">
            <a:avLst>
              <a:gd name="adj1" fmla="val -921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Cross 213">
            <a:extLst>
              <a:ext uri="{FF2B5EF4-FFF2-40B4-BE49-F238E27FC236}">
                <a16:creationId xmlns:a16="http://schemas.microsoft.com/office/drawing/2014/main" id="{DF3835FB-DFDF-083D-7EDC-9D4DA947BCFF}"/>
              </a:ext>
            </a:extLst>
          </p:cNvPr>
          <p:cNvSpPr/>
          <p:nvPr/>
        </p:nvSpPr>
        <p:spPr>
          <a:xfrm>
            <a:off x="7118936" y="3643857"/>
            <a:ext cx="210706" cy="210706"/>
          </a:xfrm>
          <a:prstGeom prst="plus">
            <a:avLst>
              <a:gd name="adj" fmla="val 4235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78" name="TextBox 177">
            <a:extLst>
              <a:ext uri="{FF2B5EF4-FFF2-40B4-BE49-F238E27FC236}">
                <a16:creationId xmlns:a16="http://schemas.microsoft.com/office/drawing/2014/main" id="{A0A1EDDA-78DF-C3B4-8619-C55DD203166E}"/>
              </a:ext>
            </a:extLst>
          </p:cNvPr>
          <p:cNvSpPr txBox="1"/>
          <p:nvPr/>
        </p:nvSpPr>
        <p:spPr>
          <a:xfrm>
            <a:off x="3059271" y="6093517"/>
            <a:ext cx="6206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Loss</a:t>
            </a:r>
          </a:p>
        </p:txBody>
      </p:sp>
    </p:spTree>
    <p:extLst>
      <p:ext uri="{BB962C8B-B14F-4D97-AF65-F5344CB8AC3E}">
        <p14:creationId xmlns:p14="http://schemas.microsoft.com/office/powerpoint/2010/main" val="686045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a:extLst>
              <a:ext uri="{FF2B5EF4-FFF2-40B4-BE49-F238E27FC236}">
                <a16:creationId xmlns:a16="http://schemas.microsoft.com/office/drawing/2014/main" id="{D84B2EB3-809D-B9E3-2D2A-76388BB81323}"/>
              </a:ext>
            </a:extLst>
          </p:cNvPr>
          <p:cNvSpPr/>
          <p:nvPr/>
        </p:nvSpPr>
        <p:spPr>
          <a:xfrm>
            <a:off x="4768316" y="250966"/>
            <a:ext cx="4926620" cy="2157001"/>
          </a:xfrm>
          <a:prstGeom prst="rect">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3D17967-55BF-44CC-023D-0A31D97A5A6B}"/>
              </a:ext>
            </a:extLst>
          </p:cNvPr>
          <p:cNvSpPr/>
          <p:nvPr/>
        </p:nvSpPr>
        <p:spPr>
          <a:xfrm>
            <a:off x="4768316" y="2593813"/>
            <a:ext cx="4926620" cy="1049345"/>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D9F9E75-50C1-D3FA-D0B0-E17E7D20241A}"/>
              </a:ext>
            </a:extLst>
          </p:cNvPr>
          <p:cNvSpPr/>
          <p:nvPr/>
        </p:nvSpPr>
        <p:spPr>
          <a:xfrm>
            <a:off x="3925119" y="3377581"/>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FB87546-FD3D-BB25-16B1-D917D30E3E4C}"/>
              </a:ext>
            </a:extLst>
          </p:cNvPr>
          <p:cNvSpPr/>
          <p:nvPr/>
        </p:nvSpPr>
        <p:spPr>
          <a:xfrm>
            <a:off x="3916783" y="2884636"/>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F8F1264-15FB-9756-AD78-29A7853E5AAD}"/>
              </a:ext>
            </a:extLst>
          </p:cNvPr>
          <p:cNvSpPr/>
          <p:nvPr/>
        </p:nvSpPr>
        <p:spPr>
          <a:xfrm>
            <a:off x="3916528" y="2389429"/>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9CC8798-C171-F67D-E84F-49B63311A492}"/>
              </a:ext>
            </a:extLst>
          </p:cNvPr>
          <p:cNvSpPr/>
          <p:nvPr/>
        </p:nvSpPr>
        <p:spPr>
          <a:xfrm>
            <a:off x="3916528" y="1881274"/>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BB2C3B7C-3F3D-8F2F-37D3-F9BABE035675}"/>
              </a:ext>
            </a:extLst>
          </p:cNvPr>
          <p:cNvSpPr/>
          <p:nvPr/>
        </p:nvSpPr>
        <p:spPr>
          <a:xfrm>
            <a:off x="4778583" y="3842792"/>
            <a:ext cx="4926620" cy="2157001"/>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3C36803-5674-BC53-590D-B688CF5BCC0D}"/>
              </a:ext>
            </a:extLst>
          </p:cNvPr>
          <p:cNvSpPr/>
          <p:nvPr/>
        </p:nvSpPr>
        <p:spPr>
          <a:xfrm>
            <a:off x="2879637" y="1532521"/>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8295963-CFF5-0DE1-D2D4-92C660C37E99}"/>
              </a:ext>
            </a:extLst>
          </p:cNvPr>
          <p:cNvSpPr/>
          <p:nvPr/>
        </p:nvSpPr>
        <p:spPr>
          <a:xfrm>
            <a:off x="2898578" y="1952869"/>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6AC7E8B-22AB-6896-CA15-1FCE736102FB}"/>
              </a:ext>
            </a:extLst>
          </p:cNvPr>
          <p:cNvSpPr/>
          <p:nvPr/>
        </p:nvSpPr>
        <p:spPr>
          <a:xfrm>
            <a:off x="2898578" y="2383326"/>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76F1A0-A6FC-AD9B-8606-1B953A28351C}"/>
              </a:ext>
            </a:extLst>
          </p:cNvPr>
          <p:cNvSpPr/>
          <p:nvPr/>
        </p:nvSpPr>
        <p:spPr>
          <a:xfrm>
            <a:off x="218226" y="2073111"/>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919216" y="1682181"/>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919216" y="21610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919216" y="3225239"/>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910922" y="2440794"/>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3" name="Oval 12">
            <a:extLst>
              <a:ext uri="{FF2B5EF4-FFF2-40B4-BE49-F238E27FC236}">
                <a16:creationId xmlns:a16="http://schemas.microsoft.com/office/drawing/2014/main" id="{9B5D0EB0-E14F-9318-9150-6D4015CD55B1}"/>
              </a:ext>
            </a:extLst>
          </p:cNvPr>
          <p:cNvSpPr/>
          <p:nvPr/>
        </p:nvSpPr>
        <p:spPr>
          <a:xfrm>
            <a:off x="1637752" y="1682181"/>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1637752" y="21610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1637752" y="3225239"/>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DFCBA5-4330-4120-1508-D82193DB2376}"/>
              </a:ext>
            </a:extLst>
          </p:cNvPr>
          <p:cNvSpPr/>
          <p:nvPr/>
        </p:nvSpPr>
        <p:spPr>
          <a:xfrm>
            <a:off x="2239747" y="1700495"/>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2239747" y="2179367"/>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2239747" y="3243553"/>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577494" y="1877303"/>
            <a:ext cx="375200" cy="375442"/>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a:off x="577494" y="2252745"/>
            <a:ext cx="341722" cy="226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577494" y="2252745"/>
            <a:ext cx="341722" cy="10867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1147816" y="1796481"/>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1147816" y="1796481"/>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1147816" y="1796481"/>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1147816" y="1796481"/>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1147816" y="2275353"/>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1147816" y="2275353"/>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1147816" y="1796481"/>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1147816" y="2275353"/>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1147816" y="3339539"/>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1875436" y="1796481"/>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a:stCxn id="13" idx="6"/>
          </p:cNvCxnSpPr>
          <p:nvPr/>
        </p:nvCxnSpPr>
        <p:spPr>
          <a:xfrm>
            <a:off x="1866352" y="1796481"/>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a:stCxn id="13" idx="6"/>
            <a:endCxn id="20" idx="2"/>
          </p:cNvCxnSpPr>
          <p:nvPr/>
        </p:nvCxnSpPr>
        <p:spPr>
          <a:xfrm>
            <a:off x="1866352" y="1796481"/>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a:endCxn id="18" idx="2"/>
          </p:cNvCxnSpPr>
          <p:nvPr/>
        </p:nvCxnSpPr>
        <p:spPr>
          <a:xfrm flipV="1">
            <a:off x="1875436" y="1814795"/>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1875436" y="2275352"/>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a:endCxn id="20" idx="2"/>
          </p:cNvCxnSpPr>
          <p:nvPr/>
        </p:nvCxnSpPr>
        <p:spPr>
          <a:xfrm>
            <a:off x="1875436" y="2275352"/>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a:stCxn id="15" idx="6"/>
            <a:endCxn id="18" idx="2"/>
          </p:cNvCxnSpPr>
          <p:nvPr/>
        </p:nvCxnSpPr>
        <p:spPr>
          <a:xfrm flipV="1">
            <a:off x="1866352" y="1814795"/>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a:stCxn id="15" idx="6"/>
          </p:cNvCxnSpPr>
          <p:nvPr/>
        </p:nvCxnSpPr>
        <p:spPr>
          <a:xfrm flipV="1">
            <a:off x="1866352" y="2275352"/>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1875436" y="3339539"/>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flipV="1">
            <a:off x="2468347" y="1712155"/>
            <a:ext cx="411290" cy="10264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flipV="1">
            <a:off x="2468347" y="1712155"/>
            <a:ext cx="411290" cy="58151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2468347" y="1712155"/>
            <a:ext cx="411290" cy="164569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305036" y="209026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305036" y="2090260"/>
                <a:ext cx="183320" cy="276999"/>
              </a:xfrm>
              <a:prstGeom prst="rect">
                <a:avLst/>
              </a:prstGeom>
              <a:blipFill>
                <a:blip r:embed="rId2"/>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2973627" y="1986493"/>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2973627" y="1986493"/>
                <a:ext cx="184666" cy="276999"/>
              </a:xfrm>
              <a:prstGeom prst="rect">
                <a:avLst/>
              </a:prstGeom>
              <a:blipFill>
                <a:blip r:embed="rId3"/>
                <a:stretch>
                  <a:fillRect l="-20000" r="-13333"/>
                </a:stretch>
              </a:blipFill>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220604" y="2736163"/>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305235" y="275349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305235" y="2753494"/>
                <a:ext cx="186718" cy="276999"/>
              </a:xfrm>
              <a:prstGeom prst="rect">
                <a:avLst/>
              </a:prstGeom>
              <a:blipFill>
                <a:blip r:embed="rId4"/>
                <a:stretch>
                  <a:fillRect l="-33333" r="-33333" b="-26087"/>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579872" y="1877303"/>
            <a:ext cx="372822" cy="10384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579872" y="2275353"/>
            <a:ext cx="339344" cy="6404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579872" y="2915797"/>
            <a:ext cx="339344" cy="4237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EB260D8-E40A-97A5-5F93-AB22686F5677}"/>
                  </a:ext>
                </a:extLst>
              </p:cNvPr>
              <p:cNvSpPr txBox="1"/>
              <p:nvPr/>
            </p:nvSpPr>
            <p:spPr>
              <a:xfrm>
                <a:off x="2888380" y="1514510"/>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2888380" y="1514510"/>
                <a:ext cx="344283" cy="369332"/>
              </a:xfrm>
              <a:prstGeom prst="rect">
                <a:avLst/>
              </a:prstGeom>
              <a:blipFill>
                <a:blip r:embed="rId5"/>
                <a:stretch>
                  <a:fillRect/>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5D193442-8488-8C7D-1D03-094E7FFF8182}"/>
              </a:ext>
            </a:extLst>
          </p:cNvPr>
          <p:cNvCxnSpPr>
            <a:cxnSpLocks/>
            <a:stCxn id="18" idx="6"/>
            <a:endCxn id="107" idx="2"/>
          </p:cNvCxnSpPr>
          <p:nvPr/>
        </p:nvCxnSpPr>
        <p:spPr>
          <a:xfrm>
            <a:off x="2468347" y="1814795"/>
            <a:ext cx="430231" cy="3177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962B14-1E9F-5D8A-C550-EDE879BE5352}"/>
              </a:ext>
            </a:extLst>
          </p:cNvPr>
          <p:cNvCxnSpPr>
            <a:cxnSpLocks/>
            <a:stCxn id="19" idx="6"/>
            <a:endCxn id="107" idx="2"/>
          </p:cNvCxnSpPr>
          <p:nvPr/>
        </p:nvCxnSpPr>
        <p:spPr>
          <a:xfrm flipV="1">
            <a:off x="2468347" y="2132503"/>
            <a:ext cx="430231" cy="16116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6BDF793-2F82-7A61-6F05-15C421A999FC}"/>
              </a:ext>
            </a:extLst>
          </p:cNvPr>
          <p:cNvCxnSpPr>
            <a:cxnSpLocks/>
            <a:stCxn id="20" idx="6"/>
            <a:endCxn id="107" idx="2"/>
          </p:cNvCxnSpPr>
          <p:nvPr/>
        </p:nvCxnSpPr>
        <p:spPr>
          <a:xfrm flipV="1">
            <a:off x="2468347" y="2132503"/>
            <a:ext cx="430231" cy="122535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BB036CF-4108-5431-6027-2001784AD6C1}"/>
              </a:ext>
            </a:extLst>
          </p:cNvPr>
          <p:cNvSpPr/>
          <p:nvPr/>
        </p:nvSpPr>
        <p:spPr>
          <a:xfrm>
            <a:off x="23374" y="1332552"/>
            <a:ext cx="3567541" cy="242324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2ED3FFC8-17AF-9E84-5B11-88529582FB22}"/>
                  </a:ext>
                </a:extLst>
              </p:cNvPr>
              <p:cNvSpPr txBox="1"/>
              <p:nvPr/>
            </p:nvSpPr>
            <p:spPr>
              <a:xfrm>
                <a:off x="2917519" y="2346779"/>
                <a:ext cx="326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182" name="TextBox 181">
                <a:extLst>
                  <a:ext uri="{FF2B5EF4-FFF2-40B4-BE49-F238E27FC236}">
                    <a16:creationId xmlns:a16="http://schemas.microsoft.com/office/drawing/2014/main" id="{2ED3FFC8-17AF-9E84-5B11-88529582FB22}"/>
                  </a:ext>
                </a:extLst>
              </p:cNvPr>
              <p:cNvSpPr txBox="1">
                <a:spLocks noRot="1" noChangeAspect="1" noMove="1" noResize="1" noEditPoints="1" noAdjustHandles="1" noChangeArrowheads="1" noChangeShapeType="1" noTextEdit="1"/>
              </p:cNvSpPr>
              <p:nvPr/>
            </p:nvSpPr>
            <p:spPr>
              <a:xfrm>
                <a:off x="2917519" y="2346779"/>
                <a:ext cx="326891" cy="369332"/>
              </a:xfrm>
              <a:prstGeom prst="rect">
                <a:avLst/>
              </a:prstGeom>
              <a:blipFill>
                <a:blip r:embed="rId6"/>
                <a:stretch>
                  <a:fillRect b="-6452"/>
                </a:stretch>
              </a:blipFill>
            </p:spPr>
            <p:txBody>
              <a:bodyPr/>
              <a:lstStyle/>
              <a:p>
                <a:r>
                  <a:rPr lang="en-US">
                    <a:noFill/>
                  </a:rPr>
                  <a:t> </a:t>
                </a:r>
              </a:p>
            </p:txBody>
          </p:sp>
        </mc:Fallback>
      </mc:AlternateContent>
      <p:cxnSp>
        <p:nvCxnSpPr>
          <p:cNvPr id="183" name="Straight Arrow Connector 182">
            <a:extLst>
              <a:ext uri="{FF2B5EF4-FFF2-40B4-BE49-F238E27FC236}">
                <a16:creationId xmlns:a16="http://schemas.microsoft.com/office/drawing/2014/main" id="{5CB5D9D0-CC5A-66F2-A4AB-6FFB1DA736C7}"/>
              </a:ext>
            </a:extLst>
          </p:cNvPr>
          <p:cNvCxnSpPr>
            <a:cxnSpLocks/>
            <a:stCxn id="18" idx="6"/>
            <a:endCxn id="147" idx="2"/>
          </p:cNvCxnSpPr>
          <p:nvPr/>
        </p:nvCxnSpPr>
        <p:spPr>
          <a:xfrm>
            <a:off x="2468347" y="1814795"/>
            <a:ext cx="430231" cy="74816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D8C60B6-77F1-68C3-DC98-6B19DA876FE7}"/>
              </a:ext>
            </a:extLst>
          </p:cNvPr>
          <p:cNvCxnSpPr>
            <a:cxnSpLocks/>
            <a:stCxn id="19" idx="6"/>
            <a:endCxn id="147" idx="2"/>
          </p:cNvCxnSpPr>
          <p:nvPr/>
        </p:nvCxnSpPr>
        <p:spPr>
          <a:xfrm>
            <a:off x="2468347" y="2293667"/>
            <a:ext cx="430231" cy="26929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279DBF5-DBB7-7CAC-EE4C-3D6DCE4C7510}"/>
              </a:ext>
            </a:extLst>
          </p:cNvPr>
          <p:cNvCxnSpPr>
            <a:cxnSpLocks/>
            <a:stCxn id="20" idx="6"/>
            <a:endCxn id="147" idx="2"/>
          </p:cNvCxnSpPr>
          <p:nvPr/>
        </p:nvCxnSpPr>
        <p:spPr>
          <a:xfrm flipV="1">
            <a:off x="2468347" y="2562960"/>
            <a:ext cx="430231" cy="79489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982AFE62-BB97-99F6-4E01-12680DCB6DF1}"/>
              </a:ext>
            </a:extLst>
          </p:cNvPr>
          <p:cNvSpPr txBox="1"/>
          <p:nvPr/>
        </p:nvSpPr>
        <p:spPr>
          <a:xfrm>
            <a:off x="1627511" y="2430329"/>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5" name="TextBox 194">
            <a:extLst>
              <a:ext uri="{FF2B5EF4-FFF2-40B4-BE49-F238E27FC236}">
                <a16:creationId xmlns:a16="http://schemas.microsoft.com/office/drawing/2014/main" id="{6FD80D6D-3112-80E0-19BF-493AAFE758E6}"/>
              </a:ext>
            </a:extLst>
          </p:cNvPr>
          <p:cNvSpPr txBox="1"/>
          <p:nvPr/>
        </p:nvSpPr>
        <p:spPr>
          <a:xfrm>
            <a:off x="2245087" y="2448828"/>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81" name="Oval 180">
            <a:extLst>
              <a:ext uri="{FF2B5EF4-FFF2-40B4-BE49-F238E27FC236}">
                <a16:creationId xmlns:a16="http://schemas.microsoft.com/office/drawing/2014/main" id="{8B700A2A-F1E0-83DD-6D09-0B76F9E2CEDF}"/>
              </a:ext>
            </a:extLst>
          </p:cNvPr>
          <p:cNvSpPr/>
          <p:nvPr/>
        </p:nvSpPr>
        <p:spPr>
          <a:xfrm>
            <a:off x="2909067" y="2815315"/>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C04865C1-2BCB-AA2E-3547-FC10B3A2F96A}"/>
                  </a:ext>
                </a:extLst>
              </p:cNvPr>
              <p:cNvSpPr txBox="1"/>
              <p:nvPr/>
            </p:nvSpPr>
            <p:spPr>
              <a:xfrm>
                <a:off x="2913308" y="2771993"/>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84" name="TextBox 183">
                <a:extLst>
                  <a:ext uri="{FF2B5EF4-FFF2-40B4-BE49-F238E27FC236}">
                    <a16:creationId xmlns:a16="http://schemas.microsoft.com/office/drawing/2014/main" id="{C04865C1-2BCB-AA2E-3547-FC10B3A2F96A}"/>
                  </a:ext>
                </a:extLst>
              </p:cNvPr>
              <p:cNvSpPr txBox="1">
                <a:spLocks noRot="1" noChangeAspect="1" noMove="1" noResize="1" noEditPoints="1" noAdjustHandles="1" noChangeArrowheads="1" noChangeShapeType="1" noTextEdit="1"/>
              </p:cNvSpPr>
              <p:nvPr/>
            </p:nvSpPr>
            <p:spPr>
              <a:xfrm>
                <a:off x="2913308" y="2771993"/>
                <a:ext cx="344283" cy="369332"/>
              </a:xfrm>
              <a:prstGeom prst="rect">
                <a:avLst/>
              </a:prstGeom>
              <a:blipFill>
                <a:blip r:embed="rId7"/>
                <a:stretch>
                  <a:fillRect b="-6667"/>
                </a:stretch>
              </a:blipFill>
            </p:spPr>
            <p:txBody>
              <a:bodyPr/>
              <a:lstStyle/>
              <a:p>
                <a:r>
                  <a:rPr lang="en-US">
                    <a:noFill/>
                  </a:rPr>
                  <a:t> </a:t>
                </a:r>
              </a:p>
            </p:txBody>
          </p:sp>
        </mc:Fallback>
      </mc:AlternateContent>
      <p:sp>
        <p:nvSpPr>
          <p:cNvPr id="185" name="Oval 184">
            <a:extLst>
              <a:ext uri="{FF2B5EF4-FFF2-40B4-BE49-F238E27FC236}">
                <a16:creationId xmlns:a16="http://schemas.microsoft.com/office/drawing/2014/main" id="{95B57C21-DF12-A797-A962-274FFEA77D69}"/>
              </a:ext>
            </a:extLst>
          </p:cNvPr>
          <p:cNvSpPr/>
          <p:nvPr/>
        </p:nvSpPr>
        <p:spPr>
          <a:xfrm>
            <a:off x="2911277" y="3247363"/>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AF42C2CD-1FC7-2647-DB5D-C8C69D79C7EA}"/>
                  </a:ext>
                </a:extLst>
              </p:cNvPr>
              <p:cNvSpPr txBox="1"/>
              <p:nvPr/>
            </p:nvSpPr>
            <p:spPr>
              <a:xfrm>
                <a:off x="2948020" y="3237244"/>
                <a:ext cx="234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86" name="TextBox 185">
                <a:extLst>
                  <a:ext uri="{FF2B5EF4-FFF2-40B4-BE49-F238E27FC236}">
                    <a16:creationId xmlns:a16="http://schemas.microsoft.com/office/drawing/2014/main" id="{AF42C2CD-1FC7-2647-DB5D-C8C69D79C7EA}"/>
                  </a:ext>
                </a:extLst>
              </p:cNvPr>
              <p:cNvSpPr txBox="1">
                <a:spLocks noRot="1" noChangeAspect="1" noMove="1" noResize="1" noEditPoints="1" noAdjustHandles="1" noChangeArrowheads="1" noChangeShapeType="1" noTextEdit="1"/>
              </p:cNvSpPr>
              <p:nvPr/>
            </p:nvSpPr>
            <p:spPr>
              <a:xfrm>
                <a:off x="2948020" y="3237244"/>
                <a:ext cx="234762" cy="369332"/>
              </a:xfrm>
              <a:prstGeom prst="rect">
                <a:avLst/>
              </a:prstGeom>
              <a:blipFill>
                <a:blip r:embed="rId8"/>
                <a:stretch>
                  <a:fillRect r="-10526"/>
                </a:stretch>
              </a:blipFill>
            </p:spPr>
            <p:txBody>
              <a:bodyPr/>
              <a:lstStyle/>
              <a:p>
                <a:r>
                  <a:rPr lang="en-US">
                    <a:noFill/>
                  </a:rPr>
                  <a:t> </a:t>
                </a:r>
              </a:p>
            </p:txBody>
          </p:sp>
        </mc:Fallback>
      </mc:AlternateContent>
      <p:cxnSp>
        <p:nvCxnSpPr>
          <p:cNvPr id="188" name="Straight Arrow Connector 187">
            <a:extLst>
              <a:ext uri="{FF2B5EF4-FFF2-40B4-BE49-F238E27FC236}">
                <a16:creationId xmlns:a16="http://schemas.microsoft.com/office/drawing/2014/main" id="{F5E35DAB-F0B8-6E4C-231F-290CE832B408}"/>
              </a:ext>
            </a:extLst>
          </p:cNvPr>
          <p:cNvCxnSpPr>
            <a:cxnSpLocks/>
            <a:stCxn id="20" idx="6"/>
            <a:endCxn id="181" idx="2"/>
          </p:cNvCxnSpPr>
          <p:nvPr/>
        </p:nvCxnSpPr>
        <p:spPr>
          <a:xfrm flipV="1">
            <a:off x="2468347" y="2994949"/>
            <a:ext cx="440720" cy="36290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5373B17F-86F8-E4E7-FC03-849AF3D4AD48}"/>
              </a:ext>
            </a:extLst>
          </p:cNvPr>
          <p:cNvCxnSpPr>
            <a:cxnSpLocks/>
            <a:stCxn id="19" idx="6"/>
            <a:endCxn id="181" idx="2"/>
          </p:cNvCxnSpPr>
          <p:nvPr/>
        </p:nvCxnSpPr>
        <p:spPr>
          <a:xfrm>
            <a:off x="2468347" y="2293667"/>
            <a:ext cx="440720" cy="70128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C8B809E-C9E8-CAAE-E510-005619ED06CA}"/>
              </a:ext>
            </a:extLst>
          </p:cNvPr>
          <p:cNvCxnSpPr>
            <a:cxnSpLocks/>
            <a:stCxn id="18" idx="6"/>
            <a:endCxn id="181" idx="2"/>
          </p:cNvCxnSpPr>
          <p:nvPr/>
        </p:nvCxnSpPr>
        <p:spPr>
          <a:xfrm>
            <a:off x="2468347" y="1814795"/>
            <a:ext cx="440720" cy="118015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68159C71-A1AD-90C0-A549-D97E2C0A606B}"/>
              </a:ext>
            </a:extLst>
          </p:cNvPr>
          <p:cNvCxnSpPr>
            <a:cxnSpLocks/>
            <a:stCxn id="20" idx="6"/>
            <a:endCxn id="185" idx="2"/>
          </p:cNvCxnSpPr>
          <p:nvPr/>
        </p:nvCxnSpPr>
        <p:spPr>
          <a:xfrm>
            <a:off x="2468347" y="3357853"/>
            <a:ext cx="442930" cy="691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F108C5C-D885-705C-B9CF-306DDA11F39E}"/>
              </a:ext>
            </a:extLst>
          </p:cNvPr>
          <p:cNvCxnSpPr>
            <a:cxnSpLocks/>
            <a:stCxn id="19" idx="6"/>
            <a:endCxn id="185" idx="2"/>
          </p:cNvCxnSpPr>
          <p:nvPr/>
        </p:nvCxnSpPr>
        <p:spPr>
          <a:xfrm>
            <a:off x="2468347" y="2293667"/>
            <a:ext cx="442930" cy="113333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D86FD37A-B247-FC57-5003-AF026FD73609}"/>
              </a:ext>
            </a:extLst>
          </p:cNvPr>
          <p:cNvCxnSpPr>
            <a:cxnSpLocks/>
            <a:stCxn id="18" idx="6"/>
            <a:endCxn id="185" idx="2"/>
          </p:cNvCxnSpPr>
          <p:nvPr/>
        </p:nvCxnSpPr>
        <p:spPr>
          <a:xfrm>
            <a:off x="2468347" y="1814795"/>
            <a:ext cx="442930" cy="161220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A8A4322A-C5D1-E656-50B7-39D423AB1FB0}"/>
              </a:ext>
            </a:extLst>
          </p:cNvPr>
          <p:cNvSpPr/>
          <p:nvPr/>
        </p:nvSpPr>
        <p:spPr>
          <a:xfrm>
            <a:off x="3925120" y="1387269"/>
            <a:ext cx="441675" cy="441675"/>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642DED1-4409-D384-3E83-57EB8B05A517}"/>
                  </a:ext>
                </a:extLst>
              </p:cNvPr>
              <p:cNvSpPr txBox="1"/>
              <p:nvPr/>
            </p:nvSpPr>
            <p:spPr>
              <a:xfrm>
                <a:off x="3964310" y="1371340"/>
                <a:ext cx="382180" cy="4434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den>
                      </m:f>
                    </m:oMath>
                  </m:oMathPara>
                </a14:m>
                <a:endParaRPr lang="en-US" dirty="0"/>
              </a:p>
            </p:txBody>
          </p:sp>
        </mc:Choice>
        <mc:Fallback xmlns="">
          <p:sp>
            <p:nvSpPr>
              <p:cNvPr id="198" name="TextBox 197">
                <a:extLst>
                  <a:ext uri="{FF2B5EF4-FFF2-40B4-BE49-F238E27FC236}">
                    <a16:creationId xmlns:a16="http://schemas.microsoft.com/office/drawing/2014/main" id="{8642DED1-4409-D384-3E83-57EB8B05A517}"/>
                  </a:ext>
                </a:extLst>
              </p:cNvPr>
              <p:cNvSpPr txBox="1">
                <a:spLocks noRot="1" noChangeAspect="1" noMove="1" noResize="1" noEditPoints="1" noAdjustHandles="1" noChangeArrowheads="1" noChangeShapeType="1" noTextEdit="1"/>
              </p:cNvSpPr>
              <p:nvPr/>
            </p:nvSpPr>
            <p:spPr>
              <a:xfrm>
                <a:off x="3964310" y="1371340"/>
                <a:ext cx="382180" cy="44345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AF79CEEC-B330-B6B0-D999-5CDFF50A133B}"/>
                  </a:ext>
                </a:extLst>
              </p:cNvPr>
              <p:cNvSpPr txBox="1"/>
              <p:nvPr/>
            </p:nvSpPr>
            <p:spPr>
              <a:xfrm>
                <a:off x="3951095" y="1859298"/>
                <a:ext cx="382180" cy="4750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00" name="TextBox 199">
                <a:extLst>
                  <a:ext uri="{FF2B5EF4-FFF2-40B4-BE49-F238E27FC236}">
                    <a16:creationId xmlns:a16="http://schemas.microsoft.com/office/drawing/2014/main" id="{AF79CEEC-B330-B6B0-D999-5CDFF50A133B}"/>
                  </a:ext>
                </a:extLst>
              </p:cNvPr>
              <p:cNvSpPr txBox="1">
                <a:spLocks noRot="1" noChangeAspect="1" noMove="1" noResize="1" noEditPoints="1" noAdjustHandles="1" noChangeArrowheads="1" noChangeShapeType="1" noTextEdit="1"/>
              </p:cNvSpPr>
              <p:nvPr/>
            </p:nvSpPr>
            <p:spPr>
              <a:xfrm>
                <a:off x="3951095" y="1859298"/>
                <a:ext cx="382180" cy="475002"/>
              </a:xfrm>
              <a:prstGeom prst="rect">
                <a:avLst/>
              </a:prstGeom>
              <a:blipFill>
                <a:blip r:embed="rId10"/>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7A70DC14-2BF8-D1A5-6D7D-B5B7D7F84C75}"/>
                  </a:ext>
                </a:extLst>
              </p:cNvPr>
              <p:cNvSpPr txBox="1"/>
              <p:nvPr/>
            </p:nvSpPr>
            <p:spPr>
              <a:xfrm>
                <a:off x="3923025" y="2363697"/>
                <a:ext cx="382180" cy="462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2" name="TextBox 201">
                <a:extLst>
                  <a:ext uri="{FF2B5EF4-FFF2-40B4-BE49-F238E27FC236}">
                    <a16:creationId xmlns:a16="http://schemas.microsoft.com/office/drawing/2014/main" id="{7A70DC14-2BF8-D1A5-6D7D-B5B7D7F84C75}"/>
                  </a:ext>
                </a:extLst>
              </p:cNvPr>
              <p:cNvSpPr txBox="1">
                <a:spLocks noRot="1" noChangeAspect="1" noMove="1" noResize="1" noEditPoints="1" noAdjustHandles="1" noChangeArrowheads="1" noChangeShapeType="1" noTextEdit="1"/>
              </p:cNvSpPr>
              <p:nvPr/>
            </p:nvSpPr>
            <p:spPr>
              <a:xfrm>
                <a:off x="3923025" y="2363697"/>
                <a:ext cx="382180" cy="462884"/>
              </a:xfrm>
              <a:prstGeom prst="rect">
                <a:avLst/>
              </a:prstGeom>
              <a:blipFill>
                <a:blip r:embed="rId11"/>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B295B9CB-A6D5-C93A-D511-AD3941A16C6C}"/>
                  </a:ext>
                </a:extLst>
              </p:cNvPr>
              <p:cNvSpPr txBox="1"/>
              <p:nvPr/>
            </p:nvSpPr>
            <p:spPr>
              <a:xfrm>
                <a:off x="3908447" y="2864021"/>
                <a:ext cx="427500"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6" name="TextBox 205">
                <a:extLst>
                  <a:ext uri="{FF2B5EF4-FFF2-40B4-BE49-F238E27FC236}">
                    <a16:creationId xmlns:a16="http://schemas.microsoft.com/office/drawing/2014/main" id="{B295B9CB-A6D5-C93A-D511-AD3941A16C6C}"/>
                  </a:ext>
                </a:extLst>
              </p:cNvPr>
              <p:cNvSpPr txBox="1">
                <a:spLocks noRot="1" noChangeAspect="1" noMove="1" noResize="1" noEditPoints="1" noAdjustHandles="1" noChangeArrowheads="1" noChangeShapeType="1" noTextEdit="1"/>
              </p:cNvSpPr>
              <p:nvPr/>
            </p:nvSpPr>
            <p:spPr>
              <a:xfrm>
                <a:off x="3908447" y="2864021"/>
                <a:ext cx="427500" cy="494431"/>
              </a:xfrm>
              <a:prstGeom prst="rect">
                <a:avLst/>
              </a:prstGeom>
              <a:blipFill>
                <a:blip r:embed="rId12"/>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4F8129B-5B5E-D874-3442-DCBD71B94A5F}"/>
                  </a:ext>
                </a:extLst>
              </p:cNvPr>
              <p:cNvSpPr txBox="1"/>
              <p:nvPr/>
            </p:nvSpPr>
            <p:spPr>
              <a:xfrm>
                <a:off x="4876710" y="3975521"/>
                <a:ext cx="34563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b="1" i="1">
                              <a:latin typeface="Cambria Math" panose="02040503050406030204" pitchFamily="18" charset="0"/>
                            </a:rPr>
                            <m:t>𝒖</m:t>
                          </m:r>
                          <m:r>
                            <a:rPr lang="en-US" i="1">
                              <a:latin typeface="Cambria Math" panose="02040503050406030204" pitchFamily="18" charset="0"/>
                            </a:rPr>
                            <m:t>∙</m:t>
                          </m:r>
                          <m:r>
                            <m:rPr>
                              <m:sty m:val="p"/>
                            </m:rPr>
                            <a:rPr lang="en-US">
                              <a:latin typeface="Cambria Math" panose="02040503050406030204" pitchFamily="18" charset="0"/>
                            </a:rPr>
                            <m:t>∇</m:t>
                          </m:r>
                        </m:e>
                      </m:d>
                      <m:r>
                        <a:rPr lang="en-US" b="1" i="1">
                          <a:latin typeface="Cambria Math" panose="02040503050406030204" pitchFamily="18" charset="0"/>
                        </a:rPr>
                        <m:t>𝒖</m:t>
                      </m:r>
                      <m:r>
                        <a:rPr lang="en-US" i="1">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𝑝</m:t>
                          </m:r>
                          <m:r>
                            <a:rPr lang="en-US" b="1" i="1">
                              <a:latin typeface="Cambria Math" panose="02040503050406030204" pitchFamily="18" charset="0"/>
                            </a:rPr>
                            <m:t>𝑰</m:t>
                          </m:r>
                          <m:r>
                            <a:rPr lang="en-US" i="1">
                              <a:latin typeface="Cambria Math" panose="02040503050406030204" pitchFamily="18" charset="0"/>
                            </a:rPr>
                            <m:t>+</m:t>
                          </m:r>
                          <m:r>
                            <a:rPr lang="en-US" b="1" i="1">
                              <a:latin typeface="Cambria Math" panose="02040503050406030204" pitchFamily="18" charset="0"/>
                            </a:rPr>
                            <m:t>𝑲</m:t>
                          </m:r>
                        </m:e>
                      </m:d>
                      <m:r>
                        <a:rPr lang="en-US" i="1">
                          <a:latin typeface="Cambria Math" panose="02040503050406030204" pitchFamily="18" charset="0"/>
                        </a:rPr>
                        <m:t>+</m:t>
                      </m:r>
                      <m:r>
                        <a:rPr lang="en-US" b="1" i="1">
                          <a:latin typeface="Cambria Math" panose="02040503050406030204" pitchFamily="18" charset="0"/>
                        </a:rPr>
                        <m:t>𝑭</m:t>
                      </m:r>
                    </m:oMath>
                  </m:oMathPara>
                </a14:m>
                <a:endParaRPr lang="en-US" dirty="0"/>
              </a:p>
            </p:txBody>
          </p:sp>
        </mc:Choice>
        <mc:Fallback xmlns="">
          <p:sp>
            <p:nvSpPr>
              <p:cNvPr id="207" name="TextBox 206">
                <a:extLst>
                  <a:ext uri="{FF2B5EF4-FFF2-40B4-BE49-F238E27FC236}">
                    <a16:creationId xmlns:a16="http://schemas.microsoft.com/office/drawing/2014/main" id="{84F8129B-5B5E-D874-3442-DCBD71B94A5F}"/>
                  </a:ext>
                </a:extLst>
              </p:cNvPr>
              <p:cNvSpPr txBox="1">
                <a:spLocks noRot="1" noChangeAspect="1" noMove="1" noResize="1" noEditPoints="1" noAdjustHandles="1" noChangeArrowheads="1" noChangeShapeType="1" noTextEdit="1"/>
              </p:cNvSpPr>
              <p:nvPr/>
            </p:nvSpPr>
            <p:spPr>
              <a:xfrm>
                <a:off x="4876710" y="3975521"/>
                <a:ext cx="3456384" cy="369332"/>
              </a:xfrm>
              <a:prstGeom prst="rect">
                <a:avLst/>
              </a:prstGeom>
              <a:blipFill>
                <a:blip r:embed="rId13"/>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3F0EEA13-990E-7875-C015-8BCEA1627A32}"/>
                  </a:ext>
                </a:extLst>
              </p:cNvPr>
              <p:cNvSpPr txBox="1"/>
              <p:nvPr/>
            </p:nvSpPr>
            <p:spPr>
              <a:xfrm>
                <a:off x="4876710" y="4398748"/>
                <a:ext cx="1440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m:t>
                      </m:r>
                      <m:r>
                        <a:rPr lang="en-US" i="0">
                          <a:latin typeface="Cambria Math" panose="02040503050406030204" pitchFamily="18" charset="0"/>
                        </a:rPr>
                        <m:t>∙</m:t>
                      </m:r>
                      <m:r>
                        <a:rPr lang="en-US" b="1" i="1">
                          <a:latin typeface="Cambria Math" panose="02040503050406030204" pitchFamily="18" charset="0"/>
                        </a:rPr>
                        <m:t>𝒖</m:t>
                      </m:r>
                      <m:r>
                        <a:rPr lang="en-US" b="0" i="0">
                          <a:latin typeface="Cambria Math" panose="02040503050406030204" pitchFamily="18" charset="0"/>
                        </a:rPr>
                        <m:t>=0</m:t>
                      </m:r>
                    </m:oMath>
                  </m:oMathPara>
                </a14:m>
                <a:endParaRPr lang="en-US" dirty="0"/>
              </a:p>
            </p:txBody>
          </p:sp>
        </mc:Choice>
        <mc:Fallback xmlns="">
          <p:sp>
            <p:nvSpPr>
              <p:cNvPr id="208" name="TextBox 207">
                <a:extLst>
                  <a:ext uri="{FF2B5EF4-FFF2-40B4-BE49-F238E27FC236}">
                    <a16:creationId xmlns:a16="http://schemas.microsoft.com/office/drawing/2014/main" id="{3F0EEA13-990E-7875-C015-8BCEA1627A32}"/>
                  </a:ext>
                </a:extLst>
              </p:cNvPr>
              <p:cNvSpPr txBox="1">
                <a:spLocks noRot="1" noChangeAspect="1" noMove="1" noResize="1" noEditPoints="1" noAdjustHandles="1" noChangeArrowheads="1" noChangeShapeType="1" noTextEdit="1"/>
              </p:cNvSpPr>
              <p:nvPr/>
            </p:nvSpPr>
            <p:spPr>
              <a:xfrm>
                <a:off x="4876710" y="4398748"/>
                <a:ext cx="144026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940A5F2-0F0F-26D9-887C-72573F1FFA80}"/>
                  </a:ext>
                </a:extLst>
              </p:cNvPr>
              <p:cNvSpPr txBox="1"/>
              <p:nvPr/>
            </p:nvSpPr>
            <p:spPr>
              <a:xfrm>
                <a:off x="6400490" y="2694184"/>
                <a:ext cx="1457220" cy="401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ad>
                        <m:radPr>
                          <m:degHide m:val="on"/>
                          <m:ctrlPr>
                            <a:rPr lang="en-US" i="1">
                              <a:solidFill>
                                <a:srgbClr val="836967"/>
                              </a:solidFill>
                              <a:latin typeface="Cambria Math" panose="02040503050406030204" pitchFamily="18" charset="0"/>
                            </a:rPr>
                          </m:ctrlPr>
                        </m:radPr>
                        <m:deg/>
                        <m:e>
                          <m:r>
                            <a:rPr lang="en-US" i="0">
                              <a:latin typeface="Cambria Math" panose="02040503050406030204" pitchFamily="18" charset="0"/>
                            </a:rPr>
                            <m:t>2</m:t>
                          </m:r>
                          <m:r>
                            <a:rPr lang="en-US" b="1" i="1">
                              <a:latin typeface="Cambria Math" panose="02040503050406030204" pitchFamily="18" charset="0"/>
                            </a:rPr>
                            <m:t>𝑺</m:t>
                          </m:r>
                          <m:r>
                            <a:rPr lang="en-US" b="0" i="0">
                              <a:latin typeface="Cambria Math" panose="02040503050406030204" pitchFamily="18" charset="0"/>
                            </a:rPr>
                            <m:t>:</m:t>
                          </m:r>
                          <m:r>
                            <a:rPr lang="en-US" b="1" i="1">
                              <a:latin typeface="Cambria Math" panose="02040503050406030204" pitchFamily="18" charset="0"/>
                            </a:rPr>
                            <m:t>𝑺</m:t>
                          </m:r>
                        </m:e>
                      </m:rad>
                    </m:oMath>
                  </m:oMathPara>
                </a14:m>
                <a:endParaRPr lang="en-US" dirty="0"/>
              </a:p>
            </p:txBody>
          </p:sp>
        </mc:Choice>
        <mc:Fallback xmlns="">
          <p:sp>
            <p:nvSpPr>
              <p:cNvPr id="210" name="TextBox 209">
                <a:extLst>
                  <a:ext uri="{FF2B5EF4-FFF2-40B4-BE49-F238E27FC236}">
                    <a16:creationId xmlns:a16="http://schemas.microsoft.com/office/drawing/2014/main" id="{C940A5F2-0F0F-26D9-887C-72573F1FFA80}"/>
                  </a:ext>
                </a:extLst>
              </p:cNvPr>
              <p:cNvSpPr txBox="1">
                <a:spLocks noRot="1" noChangeAspect="1" noMove="1" noResize="1" noEditPoints="1" noAdjustHandles="1" noChangeArrowheads="1" noChangeShapeType="1" noTextEdit="1"/>
              </p:cNvSpPr>
              <p:nvPr/>
            </p:nvSpPr>
            <p:spPr>
              <a:xfrm>
                <a:off x="6400490" y="2694184"/>
                <a:ext cx="1457220" cy="401970"/>
              </a:xfrm>
              <a:prstGeom prst="rect">
                <a:avLst/>
              </a:prstGeom>
              <a:blipFill>
                <a:blip r:embed="rId15"/>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0948224F-C065-03A9-5855-40782D96AB66}"/>
                  </a:ext>
                </a:extLst>
              </p:cNvPr>
              <p:cNvSpPr txBox="1"/>
              <p:nvPr/>
            </p:nvSpPr>
            <p:spPr>
              <a:xfrm>
                <a:off x="3873233" y="3341360"/>
                <a:ext cx="497928"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e>
                            <m:sup>
                              <m:r>
                                <a:rPr lang="en-US" sz="1200" i="1">
                                  <a:latin typeface="Cambria Math" panose="02040503050406030204" pitchFamily="18" charset="0"/>
                                </a:rPr>
                                <m:t>2</m:t>
                              </m:r>
                            </m:sup>
                          </m:sSup>
                        </m:num>
                        <m:den>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61" name="TextBox 260">
                <a:extLst>
                  <a:ext uri="{FF2B5EF4-FFF2-40B4-BE49-F238E27FC236}">
                    <a16:creationId xmlns:a16="http://schemas.microsoft.com/office/drawing/2014/main" id="{0948224F-C065-03A9-5855-40782D96AB66}"/>
                  </a:ext>
                </a:extLst>
              </p:cNvPr>
              <p:cNvSpPr txBox="1">
                <a:spLocks noRot="1" noChangeAspect="1" noMove="1" noResize="1" noEditPoints="1" noAdjustHandles="1" noChangeArrowheads="1" noChangeShapeType="1" noTextEdit="1"/>
              </p:cNvSpPr>
              <p:nvPr/>
            </p:nvSpPr>
            <p:spPr>
              <a:xfrm>
                <a:off x="3873233" y="3341360"/>
                <a:ext cx="497928" cy="494431"/>
              </a:xfrm>
              <a:prstGeom prst="rect">
                <a:avLst/>
              </a:prstGeom>
              <a:blipFill>
                <a:blip r:embed="rId16"/>
                <a:stretch>
                  <a:fillRect b="-5128"/>
                </a:stretch>
              </a:blipFill>
            </p:spPr>
            <p:txBody>
              <a:bodyPr/>
              <a:lstStyle/>
              <a:p>
                <a:r>
                  <a:rPr lang="en-US">
                    <a:noFill/>
                  </a:rPr>
                  <a:t> </a:t>
                </a:r>
              </a:p>
            </p:txBody>
          </p:sp>
        </mc:Fallback>
      </mc:AlternateContent>
      <p:cxnSp>
        <p:nvCxnSpPr>
          <p:cNvPr id="126" name="Straight Arrow Connector 125">
            <a:extLst>
              <a:ext uri="{FF2B5EF4-FFF2-40B4-BE49-F238E27FC236}">
                <a16:creationId xmlns:a16="http://schemas.microsoft.com/office/drawing/2014/main" id="{6291AF33-06D8-1581-FBCD-CACB0D358440}"/>
              </a:ext>
            </a:extLst>
          </p:cNvPr>
          <p:cNvCxnSpPr>
            <a:cxnSpLocks/>
            <a:stCxn id="23" idx="6"/>
            <a:endCxn id="197" idx="2"/>
          </p:cNvCxnSpPr>
          <p:nvPr/>
        </p:nvCxnSpPr>
        <p:spPr>
          <a:xfrm flipV="1">
            <a:off x="3238905" y="1608107"/>
            <a:ext cx="686215" cy="10404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0AB684C-AD67-CE79-43B6-4C88FDECE9BE}"/>
              </a:ext>
            </a:extLst>
          </p:cNvPr>
          <p:cNvCxnSpPr>
            <a:cxnSpLocks/>
            <a:stCxn id="23" idx="6"/>
            <a:endCxn id="199" idx="2"/>
          </p:cNvCxnSpPr>
          <p:nvPr/>
        </p:nvCxnSpPr>
        <p:spPr>
          <a:xfrm>
            <a:off x="3238905" y="1712155"/>
            <a:ext cx="677623" cy="38995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08EE69F-8230-57E5-9F26-0B64A9ACDD82}"/>
              </a:ext>
            </a:extLst>
          </p:cNvPr>
          <p:cNvCxnSpPr>
            <a:cxnSpLocks/>
            <a:stCxn id="109" idx="3"/>
            <a:endCxn id="93" idx="2"/>
          </p:cNvCxnSpPr>
          <p:nvPr/>
        </p:nvCxnSpPr>
        <p:spPr>
          <a:xfrm>
            <a:off x="3232663" y="1699176"/>
            <a:ext cx="683865" cy="91109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BB079F75-5902-0D15-C789-62A5A7D070F6}"/>
              </a:ext>
            </a:extLst>
          </p:cNvPr>
          <p:cNvCxnSpPr>
            <a:cxnSpLocks/>
            <a:stCxn id="109" idx="3"/>
            <a:endCxn id="97" idx="2"/>
          </p:cNvCxnSpPr>
          <p:nvPr/>
        </p:nvCxnSpPr>
        <p:spPr>
          <a:xfrm>
            <a:off x="3232663" y="1699176"/>
            <a:ext cx="684120" cy="140629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F42EE12-2BB3-6154-134E-EE28FDB6997D}"/>
              </a:ext>
            </a:extLst>
          </p:cNvPr>
          <p:cNvCxnSpPr>
            <a:cxnSpLocks/>
            <a:stCxn id="109" idx="3"/>
            <a:endCxn id="98" idx="2"/>
          </p:cNvCxnSpPr>
          <p:nvPr/>
        </p:nvCxnSpPr>
        <p:spPr>
          <a:xfrm>
            <a:off x="3232663" y="1699176"/>
            <a:ext cx="692456" cy="189924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E49AA27-BF18-2C42-5EC2-0076F0DE7221}"/>
              </a:ext>
            </a:extLst>
          </p:cNvPr>
          <p:cNvCxnSpPr>
            <a:cxnSpLocks/>
            <a:stCxn id="107" idx="6"/>
            <a:endCxn id="197" idx="2"/>
          </p:cNvCxnSpPr>
          <p:nvPr/>
        </p:nvCxnSpPr>
        <p:spPr>
          <a:xfrm flipV="1">
            <a:off x="3257846" y="1608107"/>
            <a:ext cx="667274" cy="52439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1C3BDD2-EECB-049D-0324-E533C855609B}"/>
              </a:ext>
            </a:extLst>
          </p:cNvPr>
          <p:cNvCxnSpPr>
            <a:cxnSpLocks/>
            <a:stCxn id="107" idx="6"/>
            <a:endCxn id="199" idx="2"/>
          </p:cNvCxnSpPr>
          <p:nvPr/>
        </p:nvCxnSpPr>
        <p:spPr>
          <a:xfrm flipV="1">
            <a:off x="3257846" y="2102112"/>
            <a:ext cx="658682" cy="3039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F280B14-06C7-42D8-B4E6-654948A3C951}"/>
              </a:ext>
            </a:extLst>
          </p:cNvPr>
          <p:cNvCxnSpPr>
            <a:cxnSpLocks/>
            <a:stCxn id="107" idx="6"/>
            <a:endCxn id="93" idx="2"/>
          </p:cNvCxnSpPr>
          <p:nvPr/>
        </p:nvCxnSpPr>
        <p:spPr>
          <a:xfrm>
            <a:off x="3257846" y="2132503"/>
            <a:ext cx="658682" cy="47776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17E9F97-3D62-C8B3-018E-014634FDBCC7}"/>
              </a:ext>
            </a:extLst>
          </p:cNvPr>
          <p:cNvCxnSpPr>
            <a:cxnSpLocks/>
            <a:stCxn id="107" idx="6"/>
            <a:endCxn id="97" idx="2"/>
          </p:cNvCxnSpPr>
          <p:nvPr/>
        </p:nvCxnSpPr>
        <p:spPr>
          <a:xfrm>
            <a:off x="3257846" y="2132503"/>
            <a:ext cx="658937" cy="97297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4CF1C94-E512-11B3-A087-03613776E4C6}"/>
              </a:ext>
            </a:extLst>
          </p:cNvPr>
          <p:cNvCxnSpPr>
            <a:cxnSpLocks/>
            <a:stCxn id="107" idx="6"/>
            <a:endCxn id="98" idx="2"/>
          </p:cNvCxnSpPr>
          <p:nvPr/>
        </p:nvCxnSpPr>
        <p:spPr>
          <a:xfrm>
            <a:off x="3257846" y="2132503"/>
            <a:ext cx="667273" cy="146591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C16D596-62F0-1FA9-1805-96BB49F57DD6}"/>
              </a:ext>
            </a:extLst>
          </p:cNvPr>
          <p:cNvCxnSpPr>
            <a:cxnSpLocks/>
            <a:stCxn id="147" idx="6"/>
            <a:endCxn id="197" idx="2"/>
          </p:cNvCxnSpPr>
          <p:nvPr/>
        </p:nvCxnSpPr>
        <p:spPr>
          <a:xfrm flipV="1">
            <a:off x="3257846" y="1608107"/>
            <a:ext cx="667274" cy="95485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D1E467B-B5EC-162E-ED1F-5C8EB94BBFFC}"/>
              </a:ext>
            </a:extLst>
          </p:cNvPr>
          <p:cNvCxnSpPr>
            <a:cxnSpLocks/>
            <a:stCxn id="147" idx="6"/>
            <a:endCxn id="199" idx="2"/>
          </p:cNvCxnSpPr>
          <p:nvPr/>
        </p:nvCxnSpPr>
        <p:spPr>
          <a:xfrm flipV="1">
            <a:off x="3257846" y="2102112"/>
            <a:ext cx="658682" cy="46084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AC41EAC-1174-1817-B23F-279A20AE2AA9}"/>
              </a:ext>
            </a:extLst>
          </p:cNvPr>
          <p:cNvCxnSpPr>
            <a:cxnSpLocks/>
            <a:stCxn id="181" idx="6"/>
            <a:endCxn id="197" idx="2"/>
          </p:cNvCxnSpPr>
          <p:nvPr/>
        </p:nvCxnSpPr>
        <p:spPr>
          <a:xfrm flipV="1">
            <a:off x="3268335" y="1608107"/>
            <a:ext cx="656785" cy="13868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560F911-CAC1-672C-AC88-1F4A0EC4C139}"/>
              </a:ext>
            </a:extLst>
          </p:cNvPr>
          <p:cNvCxnSpPr>
            <a:cxnSpLocks/>
            <a:stCxn id="181" idx="6"/>
            <a:endCxn id="199" idx="2"/>
          </p:cNvCxnSpPr>
          <p:nvPr/>
        </p:nvCxnSpPr>
        <p:spPr>
          <a:xfrm flipV="1">
            <a:off x="3268335" y="2102112"/>
            <a:ext cx="648193" cy="89283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AD35E72E-01F8-172B-970C-8EDD084AC3DF}"/>
              </a:ext>
            </a:extLst>
          </p:cNvPr>
          <p:cNvCxnSpPr>
            <a:cxnSpLocks/>
            <a:stCxn id="185" idx="6"/>
            <a:endCxn id="197" idx="2"/>
          </p:cNvCxnSpPr>
          <p:nvPr/>
        </p:nvCxnSpPr>
        <p:spPr>
          <a:xfrm flipV="1">
            <a:off x="3270545" y="1608107"/>
            <a:ext cx="654575" cy="181889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2398CE5-A963-CA88-1371-73DBF416820A}"/>
              </a:ext>
            </a:extLst>
          </p:cNvPr>
          <p:cNvCxnSpPr>
            <a:cxnSpLocks/>
            <a:stCxn id="185" idx="6"/>
            <a:endCxn id="199" idx="2"/>
          </p:cNvCxnSpPr>
          <p:nvPr/>
        </p:nvCxnSpPr>
        <p:spPr>
          <a:xfrm flipV="1">
            <a:off x="3270545" y="2102112"/>
            <a:ext cx="645983" cy="132488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27676FC-E6A1-EAEE-4AB3-8C9846B56401}"/>
                  </a:ext>
                </a:extLst>
              </p:cNvPr>
              <p:cNvSpPr txBox="1"/>
              <p:nvPr/>
            </p:nvSpPr>
            <p:spPr>
              <a:xfrm>
                <a:off x="4968965" y="352992"/>
                <a:ext cx="3271692" cy="6191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𝝀</m:t>
                          </m:r>
                        </m:num>
                        <m:den>
                          <m:r>
                            <a:rPr lang="en-US" b="0" i="1">
                              <a:latin typeface="Cambria Math" panose="02040503050406030204" pitchFamily="18" charset="0"/>
                            </a:rPr>
                            <m:t>𝑑𝑡</m:t>
                          </m:r>
                        </m:den>
                      </m:f>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𝐾</m:t>
                          </m:r>
                        </m:e>
                        <m:sub>
                          <m:r>
                            <a:rPr lang="en-US" b="0" i="0">
                              <a:latin typeface="Cambria Math" panose="02040503050406030204" pitchFamily="18" charset="0"/>
                            </a:rPr>
                            <m:t>1</m:t>
                          </m:r>
                        </m:sub>
                      </m:sSub>
                      <m:d>
                        <m:dPr>
                          <m:ctrlPr>
                            <a:rPr lang="en-US" b="0" i="1">
                              <a:solidFill>
                                <a:srgbClr val="836967"/>
                              </a:solidFill>
                              <a:latin typeface="Cambria Math" panose="02040503050406030204" pitchFamily="18" charset="0"/>
                            </a:rPr>
                          </m:ctrlPr>
                        </m:dPr>
                        <m:e>
                          <m:acc>
                            <m:accPr>
                              <m:chr m:val="̇"/>
                              <m:ctrlPr>
                                <a:rPr lang="en-US" b="0" i="1">
                                  <a:solidFill>
                                    <a:srgbClr val="836967"/>
                                  </a:solidFill>
                                  <a:latin typeface="Cambria Math" panose="02040503050406030204" pitchFamily="18" charset="0"/>
                                </a:rPr>
                              </m:ctrlPr>
                            </m:accPr>
                            <m:e>
                              <m:r>
                                <a:rPr lang="en-US" b="0" i="1">
                                  <a:latin typeface="Cambria Math" panose="02040503050406030204" pitchFamily="18" charset="0"/>
                                </a:rPr>
                                <m:t>𝛾</m:t>
                              </m:r>
                            </m:e>
                          </m:acc>
                        </m:e>
                      </m:d>
                      <m:d>
                        <m:dPr>
                          <m:endChr m:val=""/>
                          <m:ctrlPr>
                            <a:rPr lang="en-US" b="0" i="1">
                              <a:latin typeface="Cambria Math" panose="02040503050406030204" pitchFamily="18" charset="0"/>
                            </a:rPr>
                          </m:ctrlPr>
                        </m:dPr>
                        <m:e>
                          <m:r>
                            <a:rPr lang="en-US" b="0" i="0">
                              <a:latin typeface="Cambria Math" panose="02040503050406030204" pitchFamily="18" charset="0"/>
                            </a:rPr>
                            <m:t>1−</m:t>
                          </m:r>
                          <m:sSup>
                            <m:sSupPr>
                              <m:ctrlPr>
                                <a:rPr lang="en-US" b="0" i="1">
                                  <a:solidFill>
                                    <a:srgbClr val="836967"/>
                                  </a:solidFill>
                                  <a:latin typeface="Cambria Math" panose="02040503050406030204" pitchFamily="18" charset="0"/>
                                </a:rPr>
                              </m:ctrlPr>
                            </m:sSupPr>
                            <m:e>
                              <m:d>
                                <m:dPr>
                                  <m:begChr m:val=""/>
                                  <m:ctrlPr>
                                    <a:rPr lang="en-US" b="0" i="1">
                                      <a:latin typeface="Cambria Math" panose="02040503050406030204" pitchFamily="18" charset="0"/>
                                    </a:rPr>
                                  </m:ctrlPr>
                                </m:dPr>
                                <m:e>
                                  <m:r>
                                    <a:rPr lang="en-US" b="0" i="1">
                                      <a:latin typeface="Cambria Math" panose="02040503050406030204" pitchFamily="18" charset="0"/>
                                    </a:rPr>
                                    <m:t>𝜆</m:t>
                                  </m:r>
                                </m:e>
                              </m:d>
                            </m:e>
                            <m:sup>
                              <m:r>
                                <a:rPr lang="en-US" b="0" i="1">
                                  <a:latin typeface="Cambria Math" panose="02040503050406030204" pitchFamily="18" charset="0"/>
                                </a:rPr>
                                <m:t>𝑝</m:t>
                              </m:r>
                            </m:sup>
                          </m:sSup>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𝐾</m:t>
                              </m:r>
                            </m:e>
                            <m:sub>
                              <m:r>
                                <a:rPr lang="en-US" b="0" i="0">
                                  <a:latin typeface="Cambria Math" panose="02040503050406030204" pitchFamily="18" charset="0"/>
                                </a:rPr>
                                <m:t>2</m:t>
                              </m:r>
                            </m:sub>
                          </m:sSub>
                          <m:d>
                            <m:dPr>
                              <m:ctrlPr>
                                <a:rPr lang="en-US" b="0" i="1">
                                  <a:solidFill>
                                    <a:srgbClr val="836967"/>
                                  </a:solidFill>
                                  <a:latin typeface="Cambria Math" panose="02040503050406030204" pitchFamily="18" charset="0"/>
                                </a:rPr>
                              </m:ctrlPr>
                            </m:dPr>
                            <m:e>
                              <m:acc>
                                <m:accPr>
                                  <m:chr m:val="̇"/>
                                  <m:ctrlPr>
                                    <a:rPr lang="en-US" b="0" i="1">
                                      <a:solidFill>
                                        <a:srgbClr val="836967"/>
                                      </a:solidFill>
                                      <a:latin typeface="Cambria Math" panose="02040503050406030204" pitchFamily="18" charset="0"/>
                                    </a:rPr>
                                  </m:ctrlPr>
                                </m:accPr>
                                <m:e>
                                  <m:r>
                                    <a:rPr lang="en-US" b="0" i="1">
                                      <a:latin typeface="Cambria Math" panose="02040503050406030204" pitchFamily="18" charset="0"/>
                                    </a:rPr>
                                    <m:t>𝛾</m:t>
                                  </m:r>
                                </m:e>
                              </m:acc>
                            </m:e>
                          </m:d>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𝜆</m:t>
                              </m:r>
                            </m:e>
                            <m:sup>
                              <m:r>
                                <a:rPr lang="en-US" b="0" i="1">
                                  <a:latin typeface="Cambria Math" panose="02040503050406030204" pitchFamily="18" charset="0"/>
                                </a:rPr>
                                <m:t>𝑞</m:t>
                              </m:r>
                            </m:sup>
                          </m:sSup>
                        </m:e>
                      </m:d>
                    </m:oMath>
                  </m:oMathPara>
                </a14:m>
                <a:endParaRPr lang="en-US" dirty="0"/>
              </a:p>
            </p:txBody>
          </p:sp>
        </mc:Choice>
        <mc:Fallback xmlns="">
          <p:sp>
            <p:nvSpPr>
              <p:cNvPr id="141" name="TextBox 140">
                <a:extLst>
                  <a:ext uri="{FF2B5EF4-FFF2-40B4-BE49-F238E27FC236}">
                    <a16:creationId xmlns:a16="http://schemas.microsoft.com/office/drawing/2014/main" id="{227676FC-E6A1-EAEE-4AB3-8C9846B56401}"/>
                  </a:ext>
                </a:extLst>
              </p:cNvPr>
              <p:cNvSpPr txBox="1">
                <a:spLocks noRot="1" noChangeAspect="1" noMove="1" noResize="1" noEditPoints="1" noAdjustHandles="1" noChangeArrowheads="1" noChangeShapeType="1" noTextEdit="1"/>
              </p:cNvSpPr>
              <p:nvPr/>
            </p:nvSpPr>
            <p:spPr>
              <a:xfrm>
                <a:off x="4968965" y="352992"/>
                <a:ext cx="3271692" cy="619144"/>
              </a:xfrm>
              <a:prstGeom prst="rect">
                <a:avLst/>
              </a:prstGeom>
              <a:blipFill>
                <a:blip r:embed="rId17"/>
                <a:stretch>
                  <a:fillRect t="-78000" b="-1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2E5DEDD1-62B8-EE09-A763-B35A3610A3FB}"/>
                  </a:ext>
                </a:extLst>
              </p:cNvPr>
              <p:cNvSpPr txBox="1"/>
              <p:nvPr/>
            </p:nvSpPr>
            <p:spPr>
              <a:xfrm>
                <a:off x="4968966" y="866871"/>
                <a:ext cx="4725969" cy="613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𝜏</m:t>
                      </m:r>
                      <m:d>
                        <m:dPr>
                          <m:sepChr m:val=","/>
                          <m:ctrlPr>
                            <a:rPr lang="en-US" i="1">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e>
                        <m:e>
                          <m:r>
                            <a:rPr lang="en-US" i="1">
                              <a:latin typeface="Cambria Math" panose="02040503050406030204" pitchFamily="18" charset="0"/>
                            </a:rPr>
                            <m:t>𝑡</m:t>
                          </m:r>
                        </m:e>
                      </m:d>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𝑓</m:t>
                          </m:r>
                        </m:sub>
                      </m:sSub>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0">
                                  <a:latin typeface="Cambria Math" panose="02040503050406030204" pitchFamily="18" charset="0"/>
                                </a:rPr>
                                <m:t>0</m:t>
                              </m:r>
                            </m:sub>
                          </m:sSub>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0">
                                      <a:latin typeface="Cambria Math" panose="02040503050406030204" pitchFamily="18" charset="0"/>
                                    </a:rPr>
                                    <m:t>0</m:t>
                                  </m:r>
                                </m:sub>
                              </m:sSub>
                            </m:e>
                          </m:d>
                          <m:r>
                            <a:rPr lang="en-US" i="1">
                              <a:latin typeface="Cambria Math" panose="02040503050406030204" pitchFamily="18" charset="0"/>
                            </a:rPr>
                            <m:t>𝜆</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1">
                                  <a:latin typeface="Cambria Math" panose="02040503050406030204" pitchFamily="18" charset="0"/>
                                </a:rPr>
                                <m:t>𝑡</m:t>
                              </m:r>
                            </m:e>
                          </m:d>
                        </m:e>
                      </m:d>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𝑠𝑖𝑛h</m:t>
                          </m:r>
                        </m:e>
                        <m:sup>
                          <m:r>
                            <a:rPr lang="en-US" i="0">
                              <a:latin typeface="Cambria Math" panose="02040503050406030204" pitchFamily="18" charset="0"/>
                            </a:rPr>
                            <m:t>−1</m:t>
                          </m:r>
                        </m:sup>
                      </m:sSup>
                      <m:f>
                        <m:fPr>
                          <m:ctrlPr>
                            <a:rPr lang="en-US" i="1">
                              <a:solidFill>
                                <a:srgbClr val="836967"/>
                              </a:solidFill>
                              <a:latin typeface="Cambria Math" panose="02040503050406030204" pitchFamily="18" charset="0"/>
                            </a:rPr>
                          </m:ctrlPr>
                        </m:fPr>
                        <m:num>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num>
                        <m:den>
                          <m:r>
                            <a:rPr lang="en-US" i="1">
                              <a:latin typeface="Cambria Math" panose="02040503050406030204" pitchFamily="18" charset="0"/>
                            </a:rPr>
                            <m:t>𝐶</m:t>
                          </m:r>
                        </m:den>
                      </m:f>
                    </m:oMath>
                  </m:oMathPara>
                </a14:m>
                <a:endParaRPr lang="en-US" dirty="0"/>
              </a:p>
            </p:txBody>
          </p:sp>
        </mc:Choice>
        <mc:Fallback xmlns="">
          <p:sp>
            <p:nvSpPr>
              <p:cNvPr id="143" name="TextBox 142">
                <a:extLst>
                  <a:ext uri="{FF2B5EF4-FFF2-40B4-BE49-F238E27FC236}">
                    <a16:creationId xmlns:a16="http://schemas.microsoft.com/office/drawing/2014/main" id="{2E5DEDD1-62B8-EE09-A763-B35A3610A3FB}"/>
                  </a:ext>
                </a:extLst>
              </p:cNvPr>
              <p:cNvSpPr txBox="1">
                <a:spLocks noRot="1" noChangeAspect="1" noMove="1" noResize="1" noEditPoints="1" noAdjustHandles="1" noChangeArrowheads="1" noChangeShapeType="1" noTextEdit="1"/>
              </p:cNvSpPr>
              <p:nvPr/>
            </p:nvSpPr>
            <p:spPr>
              <a:xfrm>
                <a:off x="4968966" y="866871"/>
                <a:ext cx="4725969" cy="613822"/>
              </a:xfrm>
              <a:prstGeom prst="rect">
                <a:avLst/>
              </a:prstGeom>
              <a:blipFill>
                <a:blip r:embed="rId18"/>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F35EF3D4-78FB-6B35-F1A9-300F4708A63E}"/>
                  </a:ext>
                </a:extLst>
              </p:cNvPr>
              <p:cNvSpPr txBox="1"/>
              <p:nvPr/>
            </p:nvSpPr>
            <p:spPr>
              <a:xfrm>
                <a:off x="4866442" y="1457326"/>
                <a:ext cx="28719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𝑖</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e>
                      </m:d>
                      <m:r>
                        <a:rPr lang="en-US" i="0">
                          <a:latin typeface="Cambria Math" panose="02040503050406030204" pitchFamily="18" charset="0"/>
                        </a:rPr>
                        <m:t>, </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m:rPr>
                          <m:sty m:val="p"/>
                        </m:rPr>
                        <a:rPr lang="en-US" i="0">
                          <a:latin typeface="Cambria Math" panose="02040503050406030204" pitchFamily="18" charset="0"/>
                        </a:rPr>
                        <m:t>Ω</m:t>
                      </m:r>
                      <m:r>
                        <a:rPr lang="en-US" i="0">
                          <a:latin typeface="Cambria Math" panose="02040503050406030204" pitchFamily="18" charset="0"/>
                        </a:rPr>
                        <m:t>, </m:t>
                      </m:r>
                      <m:r>
                        <m:rPr>
                          <m:sty m:val="p"/>
                        </m:rPr>
                        <a:rPr lang="en-US" i="0">
                          <a:latin typeface="Cambria Math" panose="02040503050406030204" pitchFamily="18" charset="0"/>
                        </a:rPr>
                        <m:t>t</m:t>
                      </m:r>
                      <m:r>
                        <a:rPr lang="en-US" i="0">
                          <a:latin typeface="Cambria Math" panose="02040503050406030204" pitchFamily="18" charset="0"/>
                        </a:rPr>
                        <m:t>=0</m:t>
                      </m:r>
                    </m:oMath>
                  </m:oMathPara>
                </a14:m>
                <a:endParaRPr lang="en-US" dirty="0"/>
              </a:p>
            </p:txBody>
          </p:sp>
        </mc:Choice>
        <mc:Fallback xmlns="">
          <p:sp>
            <p:nvSpPr>
              <p:cNvPr id="144" name="TextBox 143">
                <a:extLst>
                  <a:ext uri="{FF2B5EF4-FFF2-40B4-BE49-F238E27FC236}">
                    <a16:creationId xmlns:a16="http://schemas.microsoft.com/office/drawing/2014/main" id="{F35EF3D4-78FB-6B35-F1A9-300F4708A63E}"/>
                  </a:ext>
                </a:extLst>
              </p:cNvPr>
              <p:cNvSpPr txBox="1">
                <a:spLocks noRot="1" noChangeAspect="1" noMove="1" noResize="1" noEditPoints="1" noAdjustHandles="1" noChangeArrowheads="1" noChangeShapeType="1" noTextEdit="1"/>
              </p:cNvSpPr>
              <p:nvPr/>
            </p:nvSpPr>
            <p:spPr>
              <a:xfrm>
                <a:off x="4866442" y="1457326"/>
                <a:ext cx="2871949" cy="369332"/>
              </a:xfrm>
              <a:prstGeom prst="rect">
                <a:avLst/>
              </a:prstGeom>
              <a:blipFill>
                <a:blip r:embed="rId1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08F926AB-8BA4-11D6-A3E4-7CE7685B23FF}"/>
                  </a:ext>
                </a:extLst>
              </p:cNvPr>
              <p:cNvSpPr txBox="1"/>
              <p:nvPr/>
            </p:nvSpPr>
            <p:spPr>
              <a:xfrm>
                <a:off x="4968964" y="1916685"/>
                <a:ext cx="32557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𝑏</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r>
                            <a:rPr lang="en-US" i="0">
                              <a:latin typeface="Cambria Math" panose="02040503050406030204" pitchFamily="18" charset="0"/>
                            </a:rPr>
                            <m:t>0,</m:t>
                          </m:r>
                          <m:r>
                            <m:rPr>
                              <m:sty m:val="p"/>
                            </m:rPr>
                            <a:rPr lang="en-US" i="0">
                              <a:latin typeface="Cambria Math" panose="02040503050406030204" pitchFamily="18" charset="0"/>
                            </a:rPr>
                            <m:t>T</m:t>
                          </m:r>
                        </m:e>
                      </m:d>
                      <m:r>
                        <a:rPr lang="en-US" i="0">
                          <a:latin typeface="Cambria Math" panose="02040503050406030204" pitchFamily="18" charset="0"/>
                        </a:rPr>
                        <m: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0">
                          <a:latin typeface="Cambria Math" panose="02040503050406030204" pitchFamily="18" charset="0"/>
                        </a:rPr>
                        <m:t>𝜕</m:t>
                      </m:r>
                      <m:r>
                        <m:rPr>
                          <m:sty m:val="p"/>
                        </m:rPr>
                        <a:rPr lang="en-US" i="0">
                          <a:latin typeface="Cambria Math" panose="02040503050406030204" pitchFamily="18" charset="0"/>
                        </a:rPr>
                        <m:t>Ω</m:t>
                      </m:r>
                    </m:oMath>
                  </m:oMathPara>
                </a14:m>
                <a:endParaRPr lang="en-US" dirty="0"/>
              </a:p>
            </p:txBody>
          </p:sp>
        </mc:Choice>
        <mc:Fallback xmlns="">
          <p:sp>
            <p:nvSpPr>
              <p:cNvPr id="145" name="TextBox 144">
                <a:extLst>
                  <a:ext uri="{FF2B5EF4-FFF2-40B4-BE49-F238E27FC236}">
                    <a16:creationId xmlns:a16="http://schemas.microsoft.com/office/drawing/2014/main" id="{08F926AB-8BA4-11D6-A3E4-7CE7685B23FF}"/>
                  </a:ext>
                </a:extLst>
              </p:cNvPr>
              <p:cNvSpPr txBox="1">
                <a:spLocks noRot="1" noChangeAspect="1" noMove="1" noResize="1" noEditPoints="1" noAdjustHandles="1" noChangeArrowheads="1" noChangeShapeType="1" noTextEdit="1"/>
              </p:cNvSpPr>
              <p:nvPr/>
            </p:nvSpPr>
            <p:spPr>
              <a:xfrm>
                <a:off x="4968964" y="1916685"/>
                <a:ext cx="3255735" cy="369332"/>
              </a:xfrm>
              <a:prstGeom prst="rect">
                <a:avLst/>
              </a:prstGeom>
              <a:blipFill>
                <a:blip r:embed="rId2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EE8BEE3D-3F7C-5C12-BD9C-D02F8826CEBB}"/>
                  </a:ext>
                </a:extLst>
              </p:cNvPr>
              <p:cNvSpPr txBox="1"/>
              <p:nvPr/>
            </p:nvSpPr>
            <p:spPr>
              <a:xfrm>
                <a:off x="5038890" y="4863626"/>
                <a:ext cx="2131507" cy="369332"/>
              </a:xfrm>
              <a:prstGeom prst="rect">
                <a:avLst/>
              </a:prstGeom>
              <a:noFill/>
            </p:spPr>
            <p:txBody>
              <a:bodyPr wrap="square">
                <a:spAutoFit/>
              </a:bodyPr>
              <a:lstStyle/>
              <a:p>
                <a14:m>
                  <m:oMath xmlns:m="http://schemas.openxmlformats.org/officeDocument/2006/math">
                    <m:r>
                      <a:rPr lang="en-US" b="1" i="1" smtClean="0">
                        <a:latin typeface="Cambria Math" panose="02040503050406030204" pitchFamily="18" charset="0"/>
                      </a:rPr>
                      <m:t>𝒖</m:t>
                    </m:r>
                    <m:r>
                      <a:rPr lang="en-US" b="0" i="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l-GR" b="1" i="1" smtClean="0">
                            <a:latin typeface="Cambria Math" panose="02040503050406030204" pitchFamily="18" charset="0"/>
                            <a:ea typeface="Cambria Math" panose="02040503050406030204" pitchFamily="18" charset="0"/>
                          </a:rPr>
                          <m:t>𝜞</m:t>
                        </m:r>
                      </m:sub>
                    </m:sSub>
                    <m:r>
                      <a:rPr lang="en-US" b="1" i="1" smtClean="0">
                        <a:latin typeface="Cambria Math" panose="02040503050406030204" pitchFamily="18" charset="0"/>
                        <a:ea typeface="Cambria Math" panose="02040503050406030204" pitchFamily="18" charset="0"/>
                      </a:rPr>
                      <m:t>,</m:t>
                    </m:r>
                  </m:oMath>
                </a14:m>
                <a:r>
                  <a:rPr lang="en-US" b="1" dirty="0"/>
                  <a:t> </a:t>
                </a:r>
                <a14:m>
                  <m:oMath xmlns:m="http://schemas.openxmlformats.org/officeDocument/2006/math">
                    <m:r>
                      <a:rPr lang="en-US" b="1" i="1">
                        <a:latin typeface="Cambria Math" panose="02040503050406030204" pitchFamily="18" charset="0"/>
                      </a:rPr>
                      <m:t>𝒖</m:t>
                    </m:r>
                  </m:oMath>
                </a14:m>
                <a:r>
                  <a:rPr lang="en-US" b="1" dirty="0"/>
                  <a:t> </a:t>
                </a:r>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m:t>
                    </m:r>
                    <m:r>
                      <m:rPr>
                        <m:sty m:val="p"/>
                      </m:rPr>
                      <a:rPr lang="en-US">
                        <a:latin typeface="Cambria Math" panose="02040503050406030204" pitchFamily="18" charset="0"/>
                      </a:rPr>
                      <m:t>Ω</m:t>
                    </m:r>
                  </m:oMath>
                </a14:m>
                <a:endParaRPr lang="en-US" b="1" dirty="0"/>
              </a:p>
            </p:txBody>
          </p:sp>
        </mc:Choice>
        <mc:Fallback xmlns="">
          <p:sp>
            <p:nvSpPr>
              <p:cNvPr id="151" name="TextBox 150">
                <a:extLst>
                  <a:ext uri="{FF2B5EF4-FFF2-40B4-BE49-F238E27FC236}">
                    <a16:creationId xmlns:a16="http://schemas.microsoft.com/office/drawing/2014/main" id="{EE8BEE3D-3F7C-5C12-BD9C-D02F8826CEBB}"/>
                  </a:ext>
                </a:extLst>
              </p:cNvPr>
              <p:cNvSpPr txBox="1">
                <a:spLocks noRot="1" noChangeAspect="1" noMove="1" noResize="1" noEditPoints="1" noAdjustHandles="1" noChangeArrowheads="1" noChangeShapeType="1" noTextEdit="1"/>
              </p:cNvSpPr>
              <p:nvPr/>
            </p:nvSpPr>
            <p:spPr>
              <a:xfrm>
                <a:off x="5038890" y="4863626"/>
                <a:ext cx="2131507"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A2A6EC77-2C02-01E9-CEE4-93404ABA8AD9}"/>
                  </a:ext>
                </a:extLst>
              </p:cNvPr>
              <p:cNvSpPr txBox="1"/>
              <p:nvPr/>
            </p:nvSpPr>
            <p:spPr>
              <a:xfrm>
                <a:off x="4975329" y="5199270"/>
                <a:ext cx="111703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𝑛</m:t>
                          </m:r>
                        </m:sub>
                      </m:sSub>
                      <m:r>
                        <a:rPr lang="en-US" b="1" i="1" smtClean="0">
                          <a:latin typeface="Cambria Math" panose="02040503050406030204" pitchFamily="18" charset="0"/>
                        </a:rPr>
                        <m:t>𝒖</m:t>
                      </m:r>
                      <m:r>
                        <a:rPr lang="en-US" b="0" i="0">
                          <a:latin typeface="Cambria Math" panose="02040503050406030204" pitchFamily="18" charset="0"/>
                        </a:rPr>
                        <m:t>=</m:t>
                      </m:r>
                      <m:r>
                        <a:rPr lang="en-US" b="0" i="0" smtClean="0">
                          <a:latin typeface="Cambria Math" panose="02040503050406030204" pitchFamily="18" charset="0"/>
                        </a:rPr>
                        <m:t>0</m:t>
                      </m:r>
                    </m:oMath>
                  </m:oMathPara>
                </a14:m>
                <a:endParaRPr lang="en-US" b="1" dirty="0"/>
              </a:p>
            </p:txBody>
          </p:sp>
        </mc:Choice>
        <mc:Fallback xmlns="">
          <p:sp>
            <p:nvSpPr>
              <p:cNvPr id="152" name="TextBox 151">
                <a:extLst>
                  <a:ext uri="{FF2B5EF4-FFF2-40B4-BE49-F238E27FC236}">
                    <a16:creationId xmlns:a16="http://schemas.microsoft.com/office/drawing/2014/main" id="{A2A6EC77-2C02-01E9-CEE4-93404ABA8AD9}"/>
                  </a:ext>
                </a:extLst>
              </p:cNvPr>
              <p:cNvSpPr txBox="1">
                <a:spLocks noRot="1" noChangeAspect="1" noMove="1" noResize="1" noEditPoints="1" noAdjustHandles="1" noChangeArrowheads="1" noChangeShapeType="1" noTextEdit="1"/>
              </p:cNvSpPr>
              <p:nvPr/>
            </p:nvSpPr>
            <p:spPr>
              <a:xfrm>
                <a:off x="4975329" y="5199270"/>
                <a:ext cx="1117031" cy="369332"/>
              </a:xfrm>
              <a:prstGeom prst="rect">
                <a:avLst/>
              </a:prstGeom>
              <a:blipFill>
                <a:blip r:embed="rId22"/>
                <a:stretch>
                  <a:fillRect/>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EBEF2B4-B7A1-DB3B-38B0-8473D8949B9F}"/>
              </a:ext>
            </a:extLst>
          </p:cNvPr>
          <p:cNvCxnSpPr>
            <a:cxnSpLocks/>
            <a:stCxn id="197" idx="6"/>
            <a:endCxn id="150" idx="1"/>
          </p:cNvCxnSpPr>
          <p:nvPr/>
        </p:nvCxnSpPr>
        <p:spPr>
          <a:xfrm flipV="1">
            <a:off x="4366795" y="1329467"/>
            <a:ext cx="401521" cy="278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E8D1AC0-6BC1-AE9D-47EE-51DCEF98AC2B}"/>
              </a:ext>
            </a:extLst>
          </p:cNvPr>
          <p:cNvCxnSpPr>
            <a:cxnSpLocks/>
            <a:stCxn id="199" idx="6"/>
            <a:endCxn id="150" idx="1"/>
          </p:cNvCxnSpPr>
          <p:nvPr/>
        </p:nvCxnSpPr>
        <p:spPr>
          <a:xfrm flipV="1">
            <a:off x="4358204" y="1329467"/>
            <a:ext cx="410112" cy="772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EBE48C0-A14A-08F6-E96C-FA0226F19CFF}"/>
              </a:ext>
            </a:extLst>
          </p:cNvPr>
          <p:cNvCxnSpPr>
            <a:cxnSpLocks/>
            <a:stCxn id="197" idx="6"/>
            <a:endCxn id="278" idx="1"/>
          </p:cNvCxnSpPr>
          <p:nvPr/>
        </p:nvCxnSpPr>
        <p:spPr>
          <a:xfrm>
            <a:off x="4366795" y="1608107"/>
            <a:ext cx="411788" cy="33131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6F389EB-08FF-A172-2A0A-3F2468BD957D}"/>
              </a:ext>
            </a:extLst>
          </p:cNvPr>
          <p:cNvCxnSpPr>
            <a:cxnSpLocks/>
            <a:stCxn id="199" idx="6"/>
            <a:endCxn id="278" idx="1"/>
          </p:cNvCxnSpPr>
          <p:nvPr/>
        </p:nvCxnSpPr>
        <p:spPr>
          <a:xfrm>
            <a:off x="4358204" y="2102112"/>
            <a:ext cx="420379" cy="28191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3BEC9A-34E5-311A-A36F-2D4B0F906DAA}"/>
              </a:ext>
            </a:extLst>
          </p:cNvPr>
          <p:cNvCxnSpPr>
            <a:cxnSpLocks/>
            <a:stCxn id="97" idx="6"/>
            <a:endCxn id="278" idx="1"/>
          </p:cNvCxnSpPr>
          <p:nvPr/>
        </p:nvCxnSpPr>
        <p:spPr>
          <a:xfrm>
            <a:off x="4358459" y="3105474"/>
            <a:ext cx="420124" cy="18158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979BE36-1DBE-039B-6A3F-2D179F7F2E15}"/>
              </a:ext>
            </a:extLst>
          </p:cNvPr>
          <p:cNvCxnSpPr>
            <a:cxnSpLocks/>
            <a:stCxn id="93" idx="6"/>
            <a:endCxn id="278" idx="1"/>
          </p:cNvCxnSpPr>
          <p:nvPr/>
        </p:nvCxnSpPr>
        <p:spPr>
          <a:xfrm>
            <a:off x="4358204" y="2610267"/>
            <a:ext cx="420379" cy="231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3F185D1-A4F1-4095-6A00-AA6DE3F4C6E2}"/>
              </a:ext>
            </a:extLst>
          </p:cNvPr>
          <p:cNvCxnSpPr>
            <a:cxnSpLocks/>
            <a:stCxn id="98" idx="6"/>
            <a:endCxn id="278" idx="1"/>
          </p:cNvCxnSpPr>
          <p:nvPr/>
        </p:nvCxnSpPr>
        <p:spPr>
          <a:xfrm>
            <a:off x="4366795" y="3598419"/>
            <a:ext cx="411788" cy="13228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60034A3E-A071-ABA8-E76B-0866EB085230}"/>
                  </a:ext>
                </a:extLst>
              </p:cNvPr>
              <p:cNvSpPr txBox="1"/>
              <p:nvPr/>
            </p:nvSpPr>
            <p:spPr>
              <a:xfrm>
                <a:off x="6039651" y="3025636"/>
                <a:ext cx="2355932"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r>
                        <a:rPr lang="en-US" b="0" i="0">
                          <a:latin typeface="Cambria Math" panose="02040503050406030204" pitchFamily="18" charset="0"/>
                        </a:rPr>
                        <m:t>=</m:t>
                      </m:r>
                      <m:f>
                        <m:fPr>
                          <m:ctrlPr>
                            <a:rPr lang="en-US" b="0" i="1">
                              <a:solidFill>
                                <a:srgbClr val="836967"/>
                              </a:solidFill>
                              <a:latin typeface="Cambria Math" panose="02040503050406030204" pitchFamily="18" charset="0"/>
                            </a:rPr>
                          </m:ctrlPr>
                        </m:fPr>
                        <m:num>
                          <m:r>
                            <a:rPr lang="en-US" b="0" i="0">
                              <a:latin typeface="Cambria Math" panose="02040503050406030204" pitchFamily="18" charset="0"/>
                            </a:rPr>
                            <m:t>1</m:t>
                          </m:r>
                        </m:num>
                        <m:den>
                          <m:r>
                            <a:rPr lang="en-US" b="0" i="0">
                              <a:latin typeface="Cambria Math" panose="02040503050406030204" pitchFamily="18" charset="0"/>
                            </a:rPr>
                            <m:t>2</m:t>
                          </m:r>
                        </m:den>
                      </m:f>
                      <m:d>
                        <m:dPr>
                          <m:ctrlPr>
                            <a:rPr lang="en-US" b="0" i="1">
                              <a:solidFill>
                                <a:srgbClr val="836967"/>
                              </a:solidFill>
                              <a:latin typeface="Cambria Math" panose="02040503050406030204" pitchFamily="18" charset="0"/>
                            </a:rPr>
                          </m:ctrlPr>
                        </m:dPr>
                        <m:e>
                          <m:r>
                            <m:rPr>
                              <m:sty m:val="p"/>
                            </m:rPr>
                            <a:rPr lang="en-US" b="0" i="0">
                              <a:latin typeface="Cambria Math" panose="02040503050406030204" pitchFamily="18" charset="0"/>
                            </a:rPr>
                            <m:t>∇</m:t>
                          </m:r>
                          <m:r>
                            <a:rPr lang="en-US" b="1" i="1">
                              <a:latin typeface="Cambria Math" panose="02040503050406030204" pitchFamily="18" charset="0"/>
                            </a:rPr>
                            <m:t>𝒖</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d>
                                <m:dPr>
                                  <m:ctrlPr>
                                    <a:rPr lang="en-US" b="0" i="1">
                                      <a:solidFill>
                                        <a:srgbClr val="836967"/>
                                      </a:solidFill>
                                      <a:latin typeface="Cambria Math" panose="02040503050406030204" pitchFamily="18" charset="0"/>
                                    </a:rPr>
                                  </m:ctrlPr>
                                </m:dPr>
                                <m:e>
                                  <m:r>
                                    <m:rPr>
                                      <m:sty m:val="p"/>
                                    </m:rPr>
                                    <a:rPr lang="en-US" b="0" i="0">
                                      <a:latin typeface="Cambria Math" panose="02040503050406030204" pitchFamily="18" charset="0"/>
                                    </a:rPr>
                                    <m:t>∇</m:t>
                                  </m:r>
                                  <m:r>
                                    <a:rPr lang="en-US" b="1" i="1">
                                      <a:latin typeface="Cambria Math" panose="02040503050406030204" pitchFamily="18" charset="0"/>
                                    </a:rPr>
                                    <m:t>𝒖</m:t>
                                  </m:r>
                                </m:e>
                              </m:d>
                            </m:e>
                            <m:sup>
                              <m:r>
                                <a:rPr lang="en-US" b="1" i="1">
                                  <a:latin typeface="Cambria Math" panose="02040503050406030204" pitchFamily="18" charset="0"/>
                                </a:rPr>
                                <m:t>𝑻</m:t>
                              </m:r>
                            </m:sup>
                          </m:sSup>
                        </m:e>
                      </m:d>
                    </m:oMath>
                  </m:oMathPara>
                </a14:m>
                <a:endParaRPr lang="en-US" dirty="0"/>
              </a:p>
            </p:txBody>
          </p:sp>
        </mc:Choice>
        <mc:Fallback xmlns="">
          <p:sp>
            <p:nvSpPr>
              <p:cNvPr id="179" name="TextBox 178">
                <a:extLst>
                  <a:ext uri="{FF2B5EF4-FFF2-40B4-BE49-F238E27FC236}">
                    <a16:creationId xmlns:a16="http://schemas.microsoft.com/office/drawing/2014/main" id="{60034A3E-A071-ABA8-E76B-0866EB085230}"/>
                  </a:ext>
                </a:extLst>
              </p:cNvPr>
              <p:cNvSpPr txBox="1">
                <a:spLocks noRot="1" noChangeAspect="1" noMove="1" noResize="1" noEditPoints="1" noAdjustHandles="1" noChangeArrowheads="1" noChangeShapeType="1" noTextEdit="1"/>
              </p:cNvSpPr>
              <p:nvPr/>
            </p:nvSpPr>
            <p:spPr>
              <a:xfrm>
                <a:off x="6039651" y="3025636"/>
                <a:ext cx="2355932" cy="610936"/>
              </a:xfrm>
              <a:prstGeom prst="rect">
                <a:avLst/>
              </a:prstGeom>
              <a:blipFill>
                <a:blip r:embed="rId23"/>
                <a:stretch>
                  <a:fillRect b="-2041"/>
                </a:stretch>
              </a:blipFill>
            </p:spPr>
            <p:txBody>
              <a:bodyPr/>
              <a:lstStyle/>
              <a:p>
                <a:r>
                  <a:rPr lang="en-US">
                    <a:noFill/>
                  </a:rPr>
                  <a:t> </a:t>
                </a:r>
              </a:p>
            </p:txBody>
          </p:sp>
        </mc:Fallback>
      </mc:AlternateContent>
      <p:cxnSp>
        <p:nvCxnSpPr>
          <p:cNvPr id="201" name="Straight Arrow Connector 200">
            <a:extLst>
              <a:ext uri="{FF2B5EF4-FFF2-40B4-BE49-F238E27FC236}">
                <a16:creationId xmlns:a16="http://schemas.microsoft.com/office/drawing/2014/main" id="{2B154884-B08F-1453-BA60-C933B4BCE18C}"/>
              </a:ext>
            </a:extLst>
          </p:cNvPr>
          <p:cNvCxnSpPr>
            <a:cxnSpLocks/>
            <a:stCxn id="197" idx="6"/>
            <a:endCxn id="55" idx="1"/>
          </p:cNvCxnSpPr>
          <p:nvPr/>
        </p:nvCxnSpPr>
        <p:spPr>
          <a:xfrm>
            <a:off x="4366795" y="1608107"/>
            <a:ext cx="401521" cy="1510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4B6A865B-FDC5-70D5-FC9C-29047EFB08D7}"/>
              </a:ext>
            </a:extLst>
          </p:cNvPr>
          <p:cNvCxnSpPr>
            <a:cxnSpLocks/>
            <a:stCxn id="199" idx="6"/>
            <a:endCxn id="55" idx="1"/>
          </p:cNvCxnSpPr>
          <p:nvPr/>
        </p:nvCxnSpPr>
        <p:spPr>
          <a:xfrm>
            <a:off x="4358204" y="2102112"/>
            <a:ext cx="410112" cy="1016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2AF00426-E476-CBFE-73FD-09D20F636CA7}"/>
              </a:ext>
            </a:extLst>
          </p:cNvPr>
          <p:cNvCxnSpPr>
            <a:cxnSpLocks/>
            <a:stCxn id="93" idx="6"/>
            <a:endCxn id="55" idx="1"/>
          </p:cNvCxnSpPr>
          <p:nvPr/>
        </p:nvCxnSpPr>
        <p:spPr>
          <a:xfrm>
            <a:off x="4358204" y="2610267"/>
            <a:ext cx="410112" cy="508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94CEB5C-46EA-7FF4-F926-2E3A1502C0BB}"/>
              </a:ext>
            </a:extLst>
          </p:cNvPr>
          <p:cNvCxnSpPr>
            <a:cxnSpLocks/>
            <a:stCxn id="97" idx="6"/>
            <a:endCxn id="55" idx="1"/>
          </p:cNvCxnSpPr>
          <p:nvPr/>
        </p:nvCxnSpPr>
        <p:spPr>
          <a:xfrm>
            <a:off x="4358459" y="3105474"/>
            <a:ext cx="409857" cy="13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4CE5F2BB-DA77-9515-CB72-26F610D37ADF}"/>
              </a:ext>
            </a:extLst>
          </p:cNvPr>
          <p:cNvCxnSpPr>
            <a:cxnSpLocks/>
            <a:stCxn id="98" idx="6"/>
            <a:endCxn id="55" idx="1"/>
          </p:cNvCxnSpPr>
          <p:nvPr/>
        </p:nvCxnSpPr>
        <p:spPr>
          <a:xfrm flipV="1">
            <a:off x="4366795" y="3118486"/>
            <a:ext cx="401521" cy="4799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Cross 172">
            <a:extLst>
              <a:ext uri="{FF2B5EF4-FFF2-40B4-BE49-F238E27FC236}">
                <a16:creationId xmlns:a16="http://schemas.microsoft.com/office/drawing/2014/main" id="{B9F2B823-5A4E-72F7-1E70-A38F22B14874}"/>
              </a:ext>
            </a:extLst>
          </p:cNvPr>
          <p:cNvSpPr/>
          <p:nvPr/>
        </p:nvSpPr>
        <p:spPr>
          <a:xfrm>
            <a:off x="7090589" y="2396895"/>
            <a:ext cx="210706" cy="210706"/>
          </a:xfrm>
          <a:prstGeom prst="plus">
            <a:avLst>
              <a:gd name="adj" fmla="val 4235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75" name="Rectangle 174">
            <a:extLst>
              <a:ext uri="{FF2B5EF4-FFF2-40B4-BE49-F238E27FC236}">
                <a16:creationId xmlns:a16="http://schemas.microsoft.com/office/drawing/2014/main" id="{63F1AB02-5EF1-180F-EC66-A633DA6C2B41}"/>
              </a:ext>
            </a:extLst>
          </p:cNvPr>
          <p:cNvSpPr/>
          <p:nvPr/>
        </p:nvSpPr>
        <p:spPr>
          <a:xfrm>
            <a:off x="4572000" y="0"/>
            <a:ext cx="5328592" cy="623731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Elbow Connector 176">
            <a:extLst>
              <a:ext uri="{FF2B5EF4-FFF2-40B4-BE49-F238E27FC236}">
                <a16:creationId xmlns:a16="http://schemas.microsoft.com/office/drawing/2014/main" id="{4A083FF4-6AD4-560F-5874-654D8E4D57EF}"/>
              </a:ext>
            </a:extLst>
          </p:cNvPr>
          <p:cNvCxnSpPr>
            <a:stCxn id="175" idx="2"/>
            <a:endCxn id="146" idx="2"/>
          </p:cNvCxnSpPr>
          <p:nvPr/>
        </p:nvCxnSpPr>
        <p:spPr>
          <a:xfrm rot="5400000" flipH="1">
            <a:off x="3280963" y="2281979"/>
            <a:ext cx="2481516" cy="5429151"/>
          </a:xfrm>
          <a:prstGeom prst="bentConnector3">
            <a:avLst>
              <a:gd name="adj1" fmla="val -921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Cross 213">
            <a:extLst>
              <a:ext uri="{FF2B5EF4-FFF2-40B4-BE49-F238E27FC236}">
                <a16:creationId xmlns:a16="http://schemas.microsoft.com/office/drawing/2014/main" id="{DF3835FB-DFDF-083D-7EDC-9D4DA947BCFF}"/>
              </a:ext>
            </a:extLst>
          </p:cNvPr>
          <p:cNvSpPr/>
          <p:nvPr/>
        </p:nvSpPr>
        <p:spPr>
          <a:xfrm>
            <a:off x="7118936" y="3643857"/>
            <a:ext cx="210706" cy="210706"/>
          </a:xfrm>
          <a:prstGeom prst="plus">
            <a:avLst>
              <a:gd name="adj" fmla="val 4235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78" name="TextBox 177">
            <a:extLst>
              <a:ext uri="{FF2B5EF4-FFF2-40B4-BE49-F238E27FC236}">
                <a16:creationId xmlns:a16="http://schemas.microsoft.com/office/drawing/2014/main" id="{A0A1EDDA-78DF-C3B4-8619-C55DD203166E}"/>
              </a:ext>
            </a:extLst>
          </p:cNvPr>
          <p:cNvSpPr txBox="1"/>
          <p:nvPr/>
        </p:nvSpPr>
        <p:spPr>
          <a:xfrm>
            <a:off x="3059271" y="6093517"/>
            <a:ext cx="6206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Loss</a:t>
            </a:r>
          </a:p>
        </p:txBody>
      </p:sp>
    </p:spTree>
    <p:extLst>
      <p:ext uri="{BB962C8B-B14F-4D97-AF65-F5344CB8AC3E}">
        <p14:creationId xmlns:p14="http://schemas.microsoft.com/office/powerpoint/2010/main" val="236708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val 97">
            <a:extLst>
              <a:ext uri="{FF2B5EF4-FFF2-40B4-BE49-F238E27FC236}">
                <a16:creationId xmlns:a16="http://schemas.microsoft.com/office/drawing/2014/main" id="{4D9F9E75-50C1-D3FA-D0B0-E17E7D20241A}"/>
              </a:ext>
            </a:extLst>
          </p:cNvPr>
          <p:cNvSpPr/>
          <p:nvPr/>
        </p:nvSpPr>
        <p:spPr>
          <a:xfrm>
            <a:off x="3592014" y="3361373"/>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FB87546-FD3D-BB25-16B1-D917D30E3E4C}"/>
              </a:ext>
            </a:extLst>
          </p:cNvPr>
          <p:cNvSpPr/>
          <p:nvPr/>
        </p:nvSpPr>
        <p:spPr>
          <a:xfrm>
            <a:off x="3583678" y="2868428"/>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F8F1264-15FB-9756-AD78-29A7853E5AAD}"/>
              </a:ext>
            </a:extLst>
          </p:cNvPr>
          <p:cNvSpPr/>
          <p:nvPr/>
        </p:nvSpPr>
        <p:spPr>
          <a:xfrm>
            <a:off x="3583423" y="2373221"/>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9CC8798-C171-F67D-E84F-49B63311A492}"/>
              </a:ext>
            </a:extLst>
          </p:cNvPr>
          <p:cNvSpPr/>
          <p:nvPr/>
        </p:nvSpPr>
        <p:spPr>
          <a:xfrm>
            <a:off x="3583423" y="1865066"/>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AF914C62-FB4B-1C73-89C1-6A2CB08EEB59}"/>
              </a:ext>
            </a:extLst>
          </p:cNvPr>
          <p:cNvSpPr/>
          <p:nvPr/>
        </p:nvSpPr>
        <p:spPr>
          <a:xfrm>
            <a:off x="4260422" y="2972228"/>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3C36803-5674-BC53-590D-B688CF5BCC0D}"/>
              </a:ext>
            </a:extLst>
          </p:cNvPr>
          <p:cNvSpPr/>
          <p:nvPr/>
        </p:nvSpPr>
        <p:spPr>
          <a:xfrm>
            <a:off x="2791359" y="1996168"/>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8295963-CFF5-0DE1-D2D4-92C660C37E99}"/>
              </a:ext>
            </a:extLst>
          </p:cNvPr>
          <p:cNvSpPr/>
          <p:nvPr/>
        </p:nvSpPr>
        <p:spPr>
          <a:xfrm>
            <a:off x="2810300" y="2416516"/>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6AC7E8B-22AB-6896-CA15-1FCE736102FB}"/>
              </a:ext>
            </a:extLst>
          </p:cNvPr>
          <p:cNvSpPr/>
          <p:nvPr/>
        </p:nvSpPr>
        <p:spPr>
          <a:xfrm>
            <a:off x="2810300" y="2846973"/>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76F1A0-A6FC-AD9B-8606-1B953A28351C}"/>
              </a:ext>
            </a:extLst>
          </p:cNvPr>
          <p:cNvSpPr/>
          <p:nvPr/>
        </p:nvSpPr>
        <p:spPr>
          <a:xfrm>
            <a:off x="218226" y="2073111"/>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919216" y="1682181"/>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919216" y="2161053"/>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919216" y="3225239"/>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910922" y="2440794"/>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3" name="Oval 12">
            <a:extLst>
              <a:ext uri="{FF2B5EF4-FFF2-40B4-BE49-F238E27FC236}">
                <a16:creationId xmlns:a16="http://schemas.microsoft.com/office/drawing/2014/main" id="{9B5D0EB0-E14F-9318-9150-6D4015CD55B1}"/>
              </a:ext>
            </a:extLst>
          </p:cNvPr>
          <p:cNvSpPr/>
          <p:nvPr/>
        </p:nvSpPr>
        <p:spPr>
          <a:xfrm>
            <a:off x="1637752" y="1682181"/>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1637752" y="2161053"/>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1637752" y="3225239"/>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DFCBA5-4330-4120-1508-D82193DB2376}"/>
              </a:ext>
            </a:extLst>
          </p:cNvPr>
          <p:cNvSpPr/>
          <p:nvPr/>
        </p:nvSpPr>
        <p:spPr>
          <a:xfrm>
            <a:off x="2239747" y="1700495"/>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2239747" y="2179367"/>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2239747" y="3243553"/>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577494" y="1877303"/>
            <a:ext cx="375200" cy="375442"/>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a:off x="577494" y="2252745"/>
            <a:ext cx="341722" cy="226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577494" y="2252745"/>
            <a:ext cx="341722" cy="10867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1147816" y="1796481"/>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1147816" y="1796481"/>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1147816" y="1796481"/>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1147816" y="1796481"/>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1147816" y="2275353"/>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1147816" y="2275353"/>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1147816" y="1796481"/>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1147816" y="2275353"/>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1147816" y="3339539"/>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1875436" y="1796481"/>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a:stCxn id="13" idx="6"/>
          </p:cNvCxnSpPr>
          <p:nvPr/>
        </p:nvCxnSpPr>
        <p:spPr>
          <a:xfrm>
            <a:off x="1866352" y="1796481"/>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a:stCxn id="13" idx="6"/>
            <a:endCxn id="20" idx="2"/>
          </p:cNvCxnSpPr>
          <p:nvPr/>
        </p:nvCxnSpPr>
        <p:spPr>
          <a:xfrm>
            <a:off x="1866352" y="1796481"/>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a:endCxn id="18" idx="2"/>
          </p:cNvCxnSpPr>
          <p:nvPr/>
        </p:nvCxnSpPr>
        <p:spPr>
          <a:xfrm flipV="1">
            <a:off x="1875436" y="1814795"/>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1875436" y="2275352"/>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a:endCxn id="20" idx="2"/>
          </p:cNvCxnSpPr>
          <p:nvPr/>
        </p:nvCxnSpPr>
        <p:spPr>
          <a:xfrm>
            <a:off x="1875436" y="2275352"/>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a:stCxn id="15" idx="6"/>
            <a:endCxn id="18" idx="2"/>
          </p:cNvCxnSpPr>
          <p:nvPr/>
        </p:nvCxnSpPr>
        <p:spPr>
          <a:xfrm flipV="1">
            <a:off x="1866352" y="1814795"/>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a:stCxn id="15" idx="6"/>
          </p:cNvCxnSpPr>
          <p:nvPr/>
        </p:nvCxnSpPr>
        <p:spPr>
          <a:xfrm flipV="1">
            <a:off x="1866352" y="2275352"/>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1875436" y="3339539"/>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a:off x="2468347" y="1814795"/>
            <a:ext cx="323012" cy="36100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flipV="1">
            <a:off x="2468347" y="2175802"/>
            <a:ext cx="323012" cy="11786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2468347" y="2175802"/>
            <a:ext cx="323012" cy="118205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305036" y="209026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305036" y="2090260"/>
                <a:ext cx="183320" cy="276999"/>
              </a:xfrm>
              <a:prstGeom prst="rect">
                <a:avLst/>
              </a:prstGeom>
              <a:blipFill>
                <a:blip r:embed="rId2"/>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2885349" y="2450140"/>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2885349" y="2450140"/>
                <a:ext cx="184666" cy="276999"/>
              </a:xfrm>
              <a:prstGeom prst="rect">
                <a:avLst/>
              </a:prstGeom>
              <a:blipFill>
                <a:blip r:embed="rId3"/>
                <a:stretch>
                  <a:fillRect l="-20000" r="-13333"/>
                </a:stretch>
              </a:blipFill>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220604" y="2736163"/>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305235" y="275349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305235" y="2753494"/>
                <a:ext cx="186718" cy="276999"/>
              </a:xfrm>
              <a:prstGeom prst="rect">
                <a:avLst/>
              </a:prstGeom>
              <a:blipFill>
                <a:blip r:embed="rId4"/>
                <a:stretch>
                  <a:fillRect l="-33333" r="-33333" b="-26087"/>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579872" y="1877303"/>
            <a:ext cx="372822" cy="10384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579872" y="2275353"/>
            <a:ext cx="339344" cy="6404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579872" y="2915797"/>
            <a:ext cx="339344" cy="4237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EB260D8-E40A-97A5-5F93-AB22686F5677}"/>
                  </a:ext>
                </a:extLst>
              </p:cNvPr>
              <p:cNvSpPr txBox="1"/>
              <p:nvPr/>
            </p:nvSpPr>
            <p:spPr>
              <a:xfrm>
                <a:off x="2798851" y="1968029"/>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2798851" y="1968029"/>
                <a:ext cx="344283" cy="369332"/>
              </a:xfrm>
              <a:prstGeom prst="rect">
                <a:avLst/>
              </a:prstGeom>
              <a:blipFill>
                <a:blip r:embed="rId5"/>
                <a:stretch>
                  <a:fillRect/>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5D193442-8488-8C7D-1D03-094E7FFF8182}"/>
              </a:ext>
            </a:extLst>
          </p:cNvPr>
          <p:cNvCxnSpPr>
            <a:cxnSpLocks/>
            <a:stCxn id="18" idx="6"/>
            <a:endCxn id="107" idx="2"/>
          </p:cNvCxnSpPr>
          <p:nvPr/>
        </p:nvCxnSpPr>
        <p:spPr>
          <a:xfrm>
            <a:off x="2468347" y="1814795"/>
            <a:ext cx="341953" cy="78135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962B14-1E9F-5D8A-C550-EDE879BE5352}"/>
              </a:ext>
            </a:extLst>
          </p:cNvPr>
          <p:cNvCxnSpPr>
            <a:cxnSpLocks/>
            <a:stCxn id="19" idx="6"/>
            <a:endCxn id="107" idx="2"/>
          </p:cNvCxnSpPr>
          <p:nvPr/>
        </p:nvCxnSpPr>
        <p:spPr>
          <a:xfrm>
            <a:off x="2468347" y="2293667"/>
            <a:ext cx="341953" cy="30248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6BDF793-2F82-7A61-6F05-15C421A999FC}"/>
              </a:ext>
            </a:extLst>
          </p:cNvPr>
          <p:cNvCxnSpPr>
            <a:cxnSpLocks/>
            <a:stCxn id="20" idx="6"/>
            <a:endCxn id="107" idx="2"/>
          </p:cNvCxnSpPr>
          <p:nvPr/>
        </p:nvCxnSpPr>
        <p:spPr>
          <a:xfrm flipV="1">
            <a:off x="2468347" y="2596150"/>
            <a:ext cx="341953" cy="76170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2ED3FFC8-17AF-9E84-5B11-88529582FB22}"/>
                  </a:ext>
                </a:extLst>
              </p:cNvPr>
              <p:cNvSpPr txBox="1"/>
              <p:nvPr/>
            </p:nvSpPr>
            <p:spPr>
              <a:xfrm>
                <a:off x="2830235" y="2822898"/>
                <a:ext cx="326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182" name="TextBox 181">
                <a:extLst>
                  <a:ext uri="{FF2B5EF4-FFF2-40B4-BE49-F238E27FC236}">
                    <a16:creationId xmlns:a16="http://schemas.microsoft.com/office/drawing/2014/main" id="{2ED3FFC8-17AF-9E84-5B11-88529582FB22}"/>
                  </a:ext>
                </a:extLst>
              </p:cNvPr>
              <p:cNvSpPr txBox="1">
                <a:spLocks noRot="1" noChangeAspect="1" noMove="1" noResize="1" noEditPoints="1" noAdjustHandles="1" noChangeArrowheads="1" noChangeShapeType="1" noTextEdit="1"/>
              </p:cNvSpPr>
              <p:nvPr/>
            </p:nvSpPr>
            <p:spPr>
              <a:xfrm>
                <a:off x="2830235" y="2822898"/>
                <a:ext cx="326891" cy="369332"/>
              </a:xfrm>
              <a:prstGeom prst="rect">
                <a:avLst/>
              </a:prstGeom>
              <a:blipFill>
                <a:blip r:embed="rId6"/>
                <a:stretch>
                  <a:fillRect b="-6667"/>
                </a:stretch>
              </a:blipFill>
            </p:spPr>
            <p:txBody>
              <a:bodyPr/>
              <a:lstStyle/>
              <a:p>
                <a:r>
                  <a:rPr lang="en-US">
                    <a:noFill/>
                  </a:rPr>
                  <a:t> </a:t>
                </a:r>
              </a:p>
            </p:txBody>
          </p:sp>
        </mc:Fallback>
      </mc:AlternateContent>
      <p:cxnSp>
        <p:nvCxnSpPr>
          <p:cNvPr id="183" name="Straight Arrow Connector 182">
            <a:extLst>
              <a:ext uri="{FF2B5EF4-FFF2-40B4-BE49-F238E27FC236}">
                <a16:creationId xmlns:a16="http://schemas.microsoft.com/office/drawing/2014/main" id="{5CB5D9D0-CC5A-66F2-A4AB-6FFB1DA736C7}"/>
              </a:ext>
            </a:extLst>
          </p:cNvPr>
          <p:cNvCxnSpPr>
            <a:cxnSpLocks/>
            <a:stCxn id="18" idx="6"/>
            <a:endCxn id="147" idx="2"/>
          </p:cNvCxnSpPr>
          <p:nvPr/>
        </p:nvCxnSpPr>
        <p:spPr>
          <a:xfrm>
            <a:off x="2468347" y="1814795"/>
            <a:ext cx="341953" cy="121181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D8C60B6-77F1-68C3-DC98-6B19DA876FE7}"/>
              </a:ext>
            </a:extLst>
          </p:cNvPr>
          <p:cNvCxnSpPr>
            <a:cxnSpLocks/>
            <a:stCxn id="19" idx="6"/>
            <a:endCxn id="147" idx="2"/>
          </p:cNvCxnSpPr>
          <p:nvPr/>
        </p:nvCxnSpPr>
        <p:spPr>
          <a:xfrm>
            <a:off x="2468347" y="2293667"/>
            <a:ext cx="341953" cy="73294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279DBF5-DBB7-7CAC-EE4C-3D6DCE4C7510}"/>
              </a:ext>
            </a:extLst>
          </p:cNvPr>
          <p:cNvCxnSpPr>
            <a:cxnSpLocks/>
            <a:stCxn id="20" idx="6"/>
            <a:endCxn id="147" idx="2"/>
          </p:cNvCxnSpPr>
          <p:nvPr/>
        </p:nvCxnSpPr>
        <p:spPr>
          <a:xfrm flipV="1">
            <a:off x="2468347" y="3026607"/>
            <a:ext cx="341953" cy="33124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982AFE62-BB97-99F6-4E01-12680DCB6DF1}"/>
              </a:ext>
            </a:extLst>
          </p:cNvPr>
          <p:cNvSpPr txBox="1"/>
          <p:nvPr/>
        </p:nvSpPr>
        <p:spPr>
          <a:xfrm>
            <a:off x="1627511" y="2430329"/>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5" name="TextBox 194">
            <a:extLst>
              <a:ext uri="{FF2B5EF4-FFF2-40B4-BE49-F238E27FC236}">
                <a16:creationId xmlns:a16="http://schemas.microsoft.com/office/drawing/2014/main" id="{6FD80D6D-3112-80E0-19BF-493AAFE758E6}"/>
              </a:ext>
            </a:extLst>
          </p:cNvPr>
          <p:cNvSpPr txBox="1"/>
          <p:nvPr/>
        </p:nvSpPr>
        <p:spPr>
          <a:xfrm>
            <a:off x="2245087" y="2448828"/>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7" name="Oval 196">
            <a:extLst>
              <a:ext uri="{FF2B5EF4-FFF2-40B4-BE49-F238E27FC236}">
                <a16:creationId xmlns:a16="http://schemas.microsoft.com/office/drawing/2014/main" id="{A8A4322A-C5D1-E656-50B7-39D423AB1FB0}"/>
              </a:ext>
            </a:extLst>
          </p:cNvPr>
          <p:cNvSpPr/>
          <p:nvPr/>
        </p:nvSpPr>
        <p:spPr>
          <a:xfrm>
            <a:off x="3592015" y="1371061"/>
            <a:ext cx="441675" cy="441675"/>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642DED1-4409-D384-3E83-57EB8B05A517}"/>
                  </a:ext>
                </a:extLst>
              </p:cNvPr>
              <p:cNvSpPr txBox="1"/>
              <p:nvPr/>
            </p:nvSpPr>
            <p:spPr>
              <a:xfrm>
                <a:off x="3631205" y="1355132"/>
                <a:ext cx="382180" cy="4434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den>
                      </m:f>
                    </m:oMath>
                  </m:oMathPara>
                </a14:m>
                <a:endParaRPr lang="en-US" dirty="0"/>
              </a:p>
            </p:txBody>
          </p:sp>
        </mc:Choice>
        <mc:Fallback xmlns="">
          <p:sp>
            <p:nvSpPr>
              <p:cNvPr id="198" name="TextBox 197">
                <a:extLst>
                  <a:ext uri="{FF2B5EF4-FFF2-40B4-BE49-F238E27FC236}">
                    <a16:creationId xmlns:a16="http://schemas.microsoft.com/office/drawing/2014/main" id="{8642DED1-4409-D384-3E83-57EB8B05A517}"/>
                  </a:ext>
                </a:extLst>
              </p:cNvPr>
              <p:cNvSpPr txBox="1">
                <a:spLocks noRot="1" noChangeAspect="1" noMove="1" noResize="1" noEditPoints="1" noAdjustHandles="1" noChangeArrowheads="1" noChangeShapeType="1" noTextEdit="1"/>
              </p:cNvSpPr>
              <p:nvPr/>
            </p:nvSpPr>
            <p:spPr>
              <a:xfrm>
                <a:off x="3631205" y="1355132"/>
                <a:ext cx="382180" cy="44345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AF79CEEC-B330-B6B0-D999-5CDFF50A133B}"/>
                  </a:ext>
                </a:extLst>
              </p:cNvPr>
              <p:cNvSpPr txBox="1"/>
              <p:nvPr/>
            </p:nvSpPr>
            <p:spPr>
              <a:xfrm>
                <a:off x="3617990" y="1843090"/>
                <a:ext cx="382180" cy="4750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00" name="TextBox 199">
                <a:extLst>
                  <a:ext uri="{FF2B5EF4-FFF2-40B4-BE49-F238E27FC236}">
                    <a16:creationId xmlns:a16="http://schemas.microsoft.com/office/drawing/2014/main" id="{AF79CEEC-B330-B6B0-D999-5CDFF50A133B}"/>
                  </a:ext>
                </a:extLst>
              </p:cNvPr>
              <p:cNvSpPr txBox="1">
                <a:spLocks noRot="1" noChangeAspect="1" noMove="1" noResize="1" noEditPoints="1" noAdjustHandles="1" noChangeArrowheads="1" noChangeShapeType="1" noTextEdit="1"/>
              </p:cNvSpPr>
              <p:nvPr/>
            </p:nvSpPr>
            <p:spPr>
              <a:xfrm>
                <a:off x="3617990" y="1843090"/>
                <a:ext cx="382180" cy="475002"/>
              </a:xfrm>
              <a:prstGeom prst="rect">
                <a:avLst/>
              </a:prstGeom>
              <a:blipFill>
                <a:blip r:embed="rId8"/>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7A70DC14-2BF8-D1A5-6D7D-B5B7D7F84C75}"/>
                  </a:ext>
                </a:extLst>
              </p:cNvPr>
              <p:cNvSpPr txBox="1"/>
              <p:nvPr/>
            </p:nvSpPr>
            <p:spPr>
              <a:xfrm>
                <a:off x="3589920" y="2347489"/>
                <a:ext cx="382180" cy="462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2" name="TextBox 201">
                <a:extLst>
                  <a:ext uri="{FF2B5EF4-FFF2-40B4-BE49-F238E27FC236}">
                    <a16:creationId xmlns:a16="http://schemas.microsoft.com/office/drawing/2014/main" id="{7A70DC14-2BF8-D1A5-6D7D-B5B7D7F84C75}"/>
                  </a:ext>
                </a:extLst>
              </p:cNvPr>
              <p:cNvSpPr txBox="1">
                <a:spLocks noRot="1" noChangeAspect="1" noMove="1" noResize="1" noEditPoints="1" noAdjustHandles="1" noChangeArrowheads="1" noChangeShapeType="1" noTextEdit="1"/>
              </p:cNvSpPr>
              <p:nvPr/>
            </p:nvSpPr>
            <p:spPr>
              <a:xfrm>
                <a:off x="3589920" y="2347489"/>
                <a:ext cx="382180" cy="46288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B295B9CB-A6D5-C93A-D511-AD3941A16C6C}"/>
                  </a:ext>
                </a:extLst>
              </p:cNvPr>
              <p:cNvSpPr txBox="1"/>
              <p:nvPr/>
            </p:nvSpPr>
            <p:spPr>
              <a:xfrm>
                <a:off x="3605450" y="2851120"/>
                <a:ext cx="427500"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6" name="TextBox 205">
                <a:extLst>
                  <a:ext uri="{FF2B5EF4-FFF2-40B4-BE49-F238E27FC236}">
                    <a16:creationId xmlns:a16="http://schemas.microsoft.com/office/drawing/2014/main" id="{B295B9CB-A6D5-C93A-D511-AD3941A16C6C}"/>
                  </a:ext>
                </a:extLst>
              </p:cNvPr>
              <p:cNvSpPr txBox="1">
                <a:spLocks noRot="1" noChangeAspect="1" noMove="1" noResize="1" noEditPoints="1" noAdjustHandles="1" noChangeArrowheads="1" noChangeShapeType="1" noTextEdit="1"/>
              </p:cNvSpPr>
              <p:nvPr/>
            </p:nvSpPr>
            <p:spPr>
              <a:xfrm>
                <a:off x="3605450" y="2851120"/>
                <a:ext cx="427500" cy="494431"/>
              </a:xfrm>
              <a:prstGeom prst="rect">
                <a:avLst/>
              </a:prstGeom>
              <a:blipFill>
                <a:blip r:embed="rId10"/>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4F8129B-5B5E-D874-3442-DCBD71B94A5F}"/>
                  </a:ext>
                </a:extLst>
              </p:cNvPr>
              <p:cNvSpPr txBox="1"/>
              <p:nvPr/>
            </p:nvSpPr>
            <p:spPr>
              <a:xfrm>
                <a:off x="4252571" y="2999187"/>
                <a:ext cx="4536730"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b="1" i="1">
                              <a:latin typeface="Cambria Math" panose="02040503050406030204" pitchFamily="18" charset="0"/>
                            </a:rPr>
                            <m:t>𝒖</m:t>
                          </m:r>
                          <m:r>
                            <a:rPr lang="en-US">
                              <a:latin typeface="Cambria Math" panose="02040503050406030204" pitchFamily="18" charset="0"/>
                            </a:rPr>
                            <m:t>∙</m:t>
                          </m:r>
                          <m:r>
                            <m:rPr>
                              <m:sty m:val="p"/>
                            </m:rPr>
                            <a:rPr lang="en-US">
                              <a:latin typeface="Cambria Math" panose="02040503050406030204" pitchFamily="18" charset="0"/>
                            </a:rPr>
                            <m:t>∇</m:t>
                          </m:r>
                        </m:e>
                      </m:d>
                      <m:r>
                        <a:rPr lang="en-US" b="1" i="1">
                          <a:latin typeface="Cambria Math" panose="02040503050406030204" pitchFamily="18" charset="0"/>
                        </a:rPr>
                        <m:t>𝒖</m:t>
                      </m:r>
                      <m:r>
                        <a:rPr lang="en-US">
                          <a:latin typeface="Cambria Math" panose="02040503050406030204" pitchFamily="18" charset="0"/>
                        </a:rPr>
                        <m:t>=</m:t>
                      </m:r>
                      <m:r>
                        <m:rPr>
                          <m:sty m:val="p"/>
                        </m:rPr>
                        <a:rPr lang="en-US">
                          <a:latin typeface="Cambria Math" panose="02040503050406030204" pitchFamily="18" charset="0"/>
                        </a:rPr>
                        <m:t>∇</m:t>
                      </m:r>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𝑝</m:t>
                          </m:r>
                          <m:r>
                            <a:rPr lang="en-US" b="1" i="1">
                              <a:latin typeface="Cambria Math" panose="02040503050406030204" pitchFamily="18" charset="0"/>
                            </a:rPr>
                            <m:t>𝑰</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m:rPr>
                              <m:sty m:val="p"/>
                            </m:rPr>
                            <a:rPr lang="en-US">
                              <a:latin typeface="Cambria Math" panose="02040503050406030204" pitchFamily="18" charset="0"/>
                            </a:rPr>
                            <m:t>∇</m:t>
                          </m:r>
                          <m:r>
                            <a:rPr lang="en-US" b="1" i="1">
                              <a:latin typeface="Cambria Math" panose="02040503050406030204" pitchFamily="18" charset="0"/>
                            </a:rPr>
                            <m:t>𝒖</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m:t>
                              </m:r>
                              <m:r>
                                <a:rPr lang="en-US" b="1" i="1">
                                  <a:latin typeface="Cambria Math" panose="02040503050406030204" pitchFamily="18" charset="0"/>
                                </a:rPr>
                                <m:t>𝒖</m:t>
                              </m:r>
                              <m:r>
                                <a:rPr lang="en-US">
                                  <a:latin typeface="Cambria Math" panose="02040503050406030204" pitchFamily="18" charset="0"/>
                                </a:rPr>
                                <m:t>)</m:t>
                              </m:r>
                            </m:e>
                            <m:sup>
                              <m:r>
                                <a:rPr lang="en-US" b="1" i="1">
                                  <a:latin typeface="Cambria Math" panose="02040503050406030204" pitchFamily="18" charset="0"/>
                                </a:rPr>
                                <m:t>𝑻</m:t>
                              </m:r>
                            </m:sup>
                          </m:sSup>
                          <m:r>
                            <a:rPr lang="en-US">
                              <a:latin typeface="Cambria Math" panose="02040503050406030204" pitchFamily="18" charset="0"/>
                            </a:rPr>
                            <m:t>)</m:t>
                          </m:r>
                        </m:e>
                      </m:d>
                      <m:r>
                        <a:rPr lang="en-US">
                          <a:latin typeface="Cambria Math" panose="02040503050406030204" pitchFamily="18" charset="0"/>
                        </a:rPr>
                        <m:t>+</m:t>
                      </m:r>
                      <m:r>
                        <a:rPr lang="en-US" i="1">
                          <a:latin typeface="Cambria Math" panose="02040503050406030204" pitchFamily="18" charset="0"/>
                        </a:rPr>
                        <m:t>𝐹</m:t>
                      </m:r>
                    </m:oMath>
                  </m:oMathPara>
                </a14:m>
                <a:endParaRPr lang="en-US" dirty="0"/>
              </a:p>
            </p:txBody>
          </p:sp>
        </mc:Choice>
        <mc:Fallback xmlns="">
          <p:sp>
            <p:nvSpPr>
              <p:cNvPr id="207" name="TextBox 206">
                <a:extLst>
                  <a:ext uri="{FF2B5EF4-FFF2-40B4-BE49-F238E27FC236}">
                    <a16:creationId xmlns:a16="http://schemas.microsoft.com/office/drawing/2014/main" id="{84F8129B-5B5E-D874-3442-DCBD71B94A5F}"/>
                  </a:ext>
                </a:extLst>
              </p:cNvPr>
              <p:cNvSpPr txBox="1">
                <a:spLocks noRot="1" noChangeAspect="1" noMove="1" noResize="1" noEditPoints="1" noAdjustHandles="1" noChangeArrowheads="1" noChangeShapeType="1" noTextEdit="1"/>
              </p:cNvSpPr>
              <p:nvPr/>
            </p:nvSpPr>
            <p:spPr>
              <a:xfrm>
                <a:off x="4252571" y="2999187"/>
                <a:ext cx="4536730" cy="374270"/>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3F0EEA13-990E-7875-C015-8BCEA1627A32}"/>
                  </a:ext>
                </a:extLst>
              </p:cNvPr>
              <p:cNvSpPr txBox="1"/>
              <p:nvPr/>
            </p:nvSpPr>
            <p:spPr>
              <a:xfrm>
                <a:off x="5571119" y="3609107"/>
                <a:ext cx="1440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m:t>
                      </m:r>
                      <m:r>
                        <a:rPr lang="en-US" i="0">
                          <a:latin typeface="Cambria Math" panose="02040503050406030204" pitchFamily="18" charset="0"/>
                        </a:rPr>
                        <m:t>∙</m:t>
                      </m:r>
                      <m:r>
                        <a:rPr lang="en-US" b="1" i="1">
                          <a:latin typeface="Cambria Math" panose="02040503050406030204" pitchFamily="18" charset="0"/>
                        </a:rPr>
                        <m:t>𝒖</m:t>
                      </m:r>
                      <m:r>
                        <a:rPr lang="en-US" b="0" i="0">
                          <a:latin typeface="Cambria Math" panose="02040503050406030204" pitchFamily="18" charset="0"/>
                        </a:rPr>
                        <m:t>=0</m:t>
                      </m:r>
                    </m:oMath>
                  </m:oMathPara>
                </a14:m>
                <a:endParaRPr lang="en-US" dirty="0"/>
              </a:p>
            </p:txBody>
          </p:sp>
        </mc:Choice>
        <mc:Fallback xmlns="">
          <p:sp>
            <p:nvSpPr>
              <p:cNvPr id="208" name="TextBox 207">
                <a:extLst>
                  <a:ext uri="{FF2B5EF4-FFF2-40B4-BE49-F238E27FC236}">
                    <a16:creationId xmlns:a16="http://schemas.microsoft.com/office/drawing/2014/main" id="{3F0EEA13-990E-7875-C015-8BCEA1627A32}"/>
                  </a:ext>
                </a:extLst>
              </p:cNvPr>
              <p:cNvSpPr txBox="1">
                <a:spLocks noRot="1" noChangeAspect="1" noMove="1" noResize="1" noEditPoints="1" noAdjustHandles="1" noChangeArrowheads="1" noChangeShapeType="1" noTextEdit="1"/>
              </p:cNvSpPr>
              <p:nvPr/>
            </p:nvSpPr>
            <p:spPr>
              <a:xfrm>
                <a:off x="5571119" y="3609107"/>
                <a:ext cx="1440265"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0948224F-C065-03A9-5855-40782D96AB66}"/>
                  </a:ext>
                </a:extLst>
              </p:cNvPr>
              <p:cNvSpPr txBox="1"/>
              <p:nvPr/>
            </p:nvSpPr>
            <p:spPr>
              <a:xfrm>
                <a:off x="3563888" y="3323188"/>
                <a:ext cx="497928"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e>
                            <m:sup>
                              <m:r>
                                <a:rPr lang="en-US" sz="1200" i="1">
                                  <a:latin typeface="Cambria Math" panose="02040503050406030204" pitchFamily="18" charset="0"/>
                                </a:rPr>
                                <m:t>2</m:t>
                              </m:r>
                            </m:sup>
                          </m:sSup>
                        </m:num>
                        <m:den>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61" name="TextBox 260">
                <a:extLst>
                  <a:ext uri="{FF2B5EF4-FFF2-40B4-BE49-F238E27FC236}">
                    <a16:creationId xmlns:a16="http://schemas.microsoft.com/office/drawing/2014/main" id="{0948224F-C065-03A9-5855-40782D96AB66}"/>
                  </a:ext>
                </a:extLst>
              </p:cNvPr>
              <p:cNvSpPr txBox="1">
                <a:spLocks noRot="1" noChangeAspect="1" noMove="1" noResize="1" noEditPoints="1" noAdjustHandles="1" noChangeArrowheads="1" noChangeShapeType="1" noTextEdit="1"/>
              </p:cNvSpPr>
              <p:nvPr/>
            </p:nvSpPr>
            <p:spPr>
              <a:xfrm>
                <a:off x="3563888" y="3323188"/>
                <a:ext cx="497928" cy="494431"/>
              </a:xfrm>
              <a:prstGeom prst="rect">
                <a:avLst/>
              </a:prstGeom>
              <a:blipFill>
                <a:blip r:embed="rId13"/>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B798360-91CF-0024-B8B7-504DDB7AA75A}"/>
                  </a:ext>
                </a:extLst>
              </p:cNvPr>
              <p:cNvSpPr txBox="1"/>
              <p:nvPr/>
            </p:nvSpPr>
            <p:spPr>
              <a:xfrm>
                <a:off x="5455710" y="1476634"/>
                <a:ext cx="1585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r>
                        <a:rPr lang="en-US" b="0" i="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l-GR" b="1" i="1" smtClean="0">
                              <a:latin typeface="Cambria Math" panose="02040503050406030204" pitchFamily="18" charset="0"/>
                              <a:ea typeface="Cambria Math" panose="02040503050406030204" pitchFamily="18" charset="0"/>
                            </a:rPr>
                            <m:t>𝜞</m:t>
                          </m:r>
                        </m:sub>
                      </m:sSub>
                    </m:oMath>
                  </m:oMathPara>
                </a14:m>
                <a:endParaRPr lang="en-US" b="1" dirty="0"/>
              </a:p>
            </p:txBody>
          </p:sp>
        </mc:Choice>
        <mc:Fallback xmlns="">
          <p:sp>
            <p:nvSpPr>
              <p:cNvPr id="113" name="TextBox 112">
                <a:extLst>
                  <a:ext uri="{FF2B5EF4-FFF2-40B4-BE49-F238E27FC236}">
                    <a16:creationId xmlns:a16="http://schemas.microsoft.com/office/drawing/2014/main" id="{EB798360-91CF-0024-B8B7-504DDB7AA75A}"/>
                  </a:ext>
                </a:extLst>
              </p:cNvPr>
              <p:cNvSpPr txBox="1">
                <a:spLocks noRot="1" noChangeAspect="1" noMove="1" noResize="1" noEditPoints="1" noAdjustHandles="1" noChangeArrowheads="1" noChangeShapeType="1" noTextEdit="1"/>
              </p:cNvSpPr>
              <p:nvPr/>
            </p:nvSpPr>
            <p:spPr>
              <a:xfrm>
                <a:off x="5455710" y="1476634"/>
                <a:ext cx="1585026" cy="369332"/>
              </a:xfrm>
              <a:prstGeom prst="rect">
                <a:avLst/>
              </a:prstGeom>
              <a:blipFill>
                <a:blip r:embed="rId14"/>
                <a:stretch>
                  <a:fillRect/>
                </a:stretch>
              </a:blipFill>
            </p:spPr>
            <p:txBody>
              <a:bodyPr/>
              <a:lstStyle/>
              <a:p>
                <a:r>
                  <a:rPr lang="en-US">
                    <a:noFill/>
                  </a:rPr>
                  <a:t> </a:t>
                </a:r>
              </a:p>
            </p:txBody>
          </p:sp>
        </mc:Fallback>
      </mc:AlternateContent>
      <p:cxnSp>
        <p:nvCxnSpPr>
          <p:cNvPr id="126" name="Straight Arrow Connector 125">
            <a:extLst>
              <a:ext uri="{FF2B5EF4-FFF2-40B4-BE49-F238E27FC236}">
                <a16:creationId xmlns:a16="http://schemas.microsoft.com/office/drawing/2014/main" id="{6291AF33-06D8-1581-FBCD-CACB0D358440}"/>
              </a:ext>
            </a:extLst>
          </p:cNvPr>
          <p:cNvCxnSpPr>
            <a:cxnSpLocks/>
            <a:stCxn id="23" idx="6"/>
            <a:endCxn id="197" idx="2"/>
          </p:cNvCxnSpPr>
          <p:nvPr/>
        </p:nvCxnSpPr>
        <p:spPr>
          <a:xfrm flipV="1">
            <a:off x="3150627" y="1591899"/>
            <a:ext cx="441388" cy="58390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0AB684C-AD67-CE79-43B6-4C88FDECE9BE}"/>
              </a:ext>
            </a:extLst>
          </p:cNvPr>
          <p:cNvCxnSpPr>
            <a:cxnSpLocks/>
            <a:stCxn id="23" idx="6"/>
            <a:endCxn id="199" idx="2"/>
          </p:cNvCxnSpPr>
          <p:nvPr/>
        </p:nvCxnSpPr>
        <p:spPr>
          <a:xfrm flipV="1">
            <a:off x="3150627" y="2085904"/>
            <a:ext cx="432796" cy="8989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08EE69F-8230-57E5-9F26-0B64A9ACDD82}"/>
              </a:ext>
            </a:extLst>
          </p:cNvPr>
          <p:cNvCxnSpPr>
            <a:cxnSpLocks/>
            <a:stCxn id="23" idx="6"/>
            <a:endCxn id="93" idx="2"/>
          </p:cNvCxnSpPr>
          <p:nvPr/>
        </p:nvCxnSpPr>
        <p:spPr>
          <a:xfrm>
            <a:off x="3150627" y="2175802"/>
            <a:ext cx="432796" cy="41825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BB079F75-5902-0D15-C789-62A5A7D070F6}"/>
              </a:ext>
            </a:extLst>
          </p:cNvPr>
          <p:cNvCxnSpPr>
            <a:cxnSpLocks/>
            <a:stCxn id="109" idx="3"/>
            <a:endCxn id="97" idx="2"/>
          </p:cNvCxnSpPr>
          <p:nvPr/>
        </p:nvCxnSpPr>
        <p:spPr>
          <a:xfrm>
            <a:off x="3143134" y="2152695"/>
            <a:ext cx="440544" cy="93657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F42EE12-2BB3-6154-134E-EE28FDB6997D}"/>
              </a:ext>
            </a:extLst>
          </p:cNvPr>
          <p:cNvCxnSpPr>
            <a:cxnSpLocks/>
            <a:stCxn id="109" idx="3"/>
            <a:endCxn id="98" idx="2"/>
          </p:cNvCxnSpPr>
          <p:nvPr/>
        </p:nvCxnSpPr>
        <p:spPr>
          <a:xfrm>
            <a:off x="3143134" y="2152695"/>
            <a:ext cx="448880" cy="142951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E49AA27-BF18-2C42-5EC2-0076F0DE7221}"/>
              </a:ext>
            </a:extLst>
          </p:cNvPr>
          <p:cNvCxnSpPr>
            <a:cxnSpLocks/>
            <a:stCxn id="107" idx="6"/>
            <a:endCxn id="197" idx="2"/>
          </p:cNvCxnSpPr>
          <p:nvPr/>
        </p:nvCxnSpPr>
        <p:spPr>
          <a:xfrm flipV="1">
            <a:off x="3169568" y="1591899"/>
            <a:ext cx="422447" cy="100425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1C3BDD2-EECB-049D-0324-E533C855609B}"/>
              </a:ext>
            </a:extLst>
          </p:cNvPr>
          <p:cNvCxnSpPr>
            <a:cxnSpLocks/>
            <a:stCxn id="107" idx="6"/>
            <a:endCxn id="199" idx="2"/>
          </p:cNvCxnSpPr>
          <p:nvPr/>
        </p:nvCxnSpPr>
        <p:spPr>
          <a:xfrm flipV="1">
            <a:off x="3169568" y="2085904"/>
            <a:ext cx="413855" cy="51024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F280B14-06C7-42D8-B4E6-654948A3C951}"/>
              </a:ext>
            </a:extLst>
          </p:cNvPr>
          <p:cNvCxnSpPr>
            <a:cxnSpLocks/>
            <a:stCxn id="107" idx="6"/>
            <a:endCxn id="93" idx="2"/>
          </p:cNvCxnSpPr>
          <p:nvPr/>
        </p:nvCxnSpPr>
        <p:spPr>
          <a:xfrm flipV="1">
            <a:off x="3169568" y="2594059"/>
            <a:ext cx="413855" cy="209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17E9F97-3D62-C8B3-018E-014634FDBCC7}"/>
              </a:ext>
            </a:extLst>
          </p:cNvPr>
          <p:cNvCxnSpPr>
            <a:cxnSpLocks/>
            <a:stCxn id="107" idx="6"/>
            <a:endCxn id="97" idx="2"/>
          </p:cNvCxnSpPr>
          <p:nvPr/>
        </p:nvCxnSpPr>
        <p:spPr>
          <a:xfrm>
            <a:off x="3169568" y="2596150"/>
            <a:ext cx="414110" cy="49311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4CF1C94-E512-11B3-A087-03613776E4C6}"/>
              </a:ext>
            </a:extLst>
          </p:cNvPr>
          <p:cNvCxnSpPr>
            <a:cxnSpLocks/>
            <a:stCxn id="107" idx="6"/>
            <a:endCxn id="98" idx="2"/>
          </p:cNvCxnSpPr>
          <p:nvPr/>
        </p:nvCxnSpPr>
        <p:spPr>
          <a:xfrm>
            <a:off x="3169568" y="2596150"/>
            <a:ext cx="422446" cy="98606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C16D596-62F0-1FA9-1805-96BB49F57DD6}"/>
              </a:ext>
            </a:extLst>
          </p:cNvPr>
          <p:cNvCxnSpPr>
            <a:cxnSpLocks/>
            <a:stCxn id="147" idx="6"/>
            <a:endCxn id="197" idx="2"/>
          </p:cNvCxnSpPr>
          <p:nvPr/>
        </p:nvCxnSpPr>
        <p:spPr>
          <a:xfrm flipV="1">
            <a:off x="3169568" y="1591899"/>
            <a:ext cx="422447" cy="14347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D1E467B-B5EC-162E-ED1F-5C8EB94BBFFC}"/>
              </a:ext>
            </a:extLst>
          </p:cNvPr>
          <p:cNvCxnSpPr>
            <a:cxnSpLocks/>
            <a:stCxn id="147" idx="6"/>
            <a:endCxn id="199" idx="2"/>
          </p:cNvCxnSpPr>
          <p:nvPr/>
        </p:nvCxnSpPr>
        <p:spPr>
          <a:xfrm flipV="1">
            <a:off x="3169568" y="2085904"/>
            <a:ext cx="413855" cy="94070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0784160-84F8-EA1C-43A5-A4CE04199D98}"/>
              </a:ext>
            </a:extLst>
          </p:cNvPr>
          <p:cNvSpPr/>
          <p:nvPr/>
        </p:nvSpPr>
        <p:spPr>
          <a:xfrm>
            <a:off x="4273462" y="3542156"/>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7F424114-7A29-B0C7-FCC9-9D77FD2F3176}"/>
                  </a:ext>
                </a:extLst>
              </p:cNvPr>
              <p:cNvSpPr txBox="1"/>
              <p:nvPr/>
            </p:nvSpPr>
            <p:spPr>
              <a:xfrm>
                <a:off x="5455710" y="2104787"/>
                <a:ext cx="1585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𝑛</m:t>
                          </m:r>
                        </m:sub>
                      </m:sSub>
                      <m:r>
                        <a:rPr lang="en-US" b="1" i="1" smtClean="0">
                          <a:latin typeface="Cambria Math" panose="02040503050406030204" pitchFamily="18" charset="0"/>
                        </a:rPr>
                        <m:t>𝒖</m:t>
                      </m:r>
                      <m:r>
                        <a:rPr lang="en-US" b="0" i="0">
                          <a:latin typeface="Cambria Math" panose="02040503050406030204" pitchFamily="18" charset="0"/>
                        </a:rPr>
                        <m:t>=</m:t>
                      </m:r>
                      <m:r>
                        <a:rPr lang="en-US" b="0" i="0" smtClean="0">
                          <a:latin typeface="Cambria Math" panose="02040503050406030204" pitchFamily="18" charset="0"/>
                        </a:rPr>
                        <m:t>0</m:t>
                      </m:r>
                    </m:oMath>
                  </m:oMathPara>
                </a14:m>
                <a:endParaRPr lang="en-US" b="1" dirty="0"/>
              </a:p>
            </p:txBody>
          </p:sp>
        </mc:Choice>
        <mc:Fallback xmlns="">
          <p:sp>
            <p:nvSpPr>
              <p:cNvPr id="167" name="TextBox 166">
                <a:extLst>
                  <a:ext uri="{FF2B5EF4-FFF2-40B4-BE49-F238E27FC236}">
                    <a16:creationId xmlns:a16="http://schemas.microsoft.com/office/drawing/2014/main" id="{7F424114-7A29-B0C7-FCC9-9D77FD2F3176}"/>
                  </a:ext>
                </a:extLst>
              </p:cNvPr>
              <p:cNvSpPr txBox="1">
                <a:spLocks noRot="1" noChangeAspect="1" noMove="1" noResize="1" noEditPoints="1" noAdjustHandles="1" noChangeArrowheads="1" noChangeShapeType="1" noTextEdit="1"/>
              </p:cNvSpPr>
              <p:nvPr/>
            </p:nvSpPr>
            <p:spPr>
              <a:xfrm>
                <a:off x="5455710" y="2104787"/>
                <a:ext cx="1585026" cy="369332"/>
              </a:xfrm>
              <a:prstGeom prst="rect">
                <a:avLst/>
              </a:prstGeom>
              <a:blipFill>
                <a:blip r:embed="rId15"/>
                <a:stretch>
                  <a:fillRect/>
                </a:stretch>
              </a:blipFill>
            </p:spPr>
            <p:txBody>
              <a:bodyPr/>
              <a:lstStyle/>
              <a:p>
                <a:r>
                  <a:rPr lang="en-US">
                    <a:noFill/>
                  </a:rPr>
                  <a:t> </a:t>
                </a:r>
              </a:p>
            </p:txBody>
          </p:sp>
        </mc:Fallback>
      </mc:AlternateContent>
      <p:sp>
        <p:nvSpPr>
          <p:cNvPr id="169" name="Rectangle 168">
            <a:extLst>
              <a:ext uri="{FF2B5EF4-FFF2-40B4-BE49-F238E27FC236}">
                <a16:creationId xmlns:a16="http://schemas.microsoft.com/office/drawing/2014/main" id="{AF9F453B-9B6E-D389-109F-D7502D986C8A}"/>
              </a:ext>
            </a:extLst>
          </p:cNvPr>
          <p:cNvSpPr/>
          <p:nvPr/>
        </p:nvSpPr>
        <p:spPr>
          <a:xfrm>
            <a:off x="4273462" y="2100379"/>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9A336F9B-7679-F14A-D9AC-F2F9D8B57346}"/>
              </a:ext>
            </a:extLst>
          </p:cNvPr>
          <p:cNvSpPr/>
          <p:nvPr/>
        </p:nvSpPr>
        <p:spPr>
          <a:xfrm>
            <a:off x="4274294" y="1467137"/>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D962B3AD-EFCA-3E27-5CC2-ABED80DCE2C4}"/>
              </a:ext>
            </a:extLst>
          </p:cNvPr>
          <p:cNvSpPr txBox="1"/>
          <p:nvPr/>
        </p:nvSpPr>
        <p:spPr>
          <a:xfrm>
            <a:off x="4229031" y="1047109"/>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BC&amp;IC</a:t>
            </a:r>
          </a:p>
        </p:txBody>
      </p:sp>
      <p:sp>
        <p:nvSpPr>
          <p:cNvPr id="172" name="TextBox 171">
            <a:extLst>
              <a:ext uri="{FF2B5EF4-FFF2-40B4-BE49-F238E27FC236}">
                <a16:creationId xmlns:a16="http://schemas.microsoft.com/office/drawing/2014/main" id="{47580F63-E60F-4844-5329-CDECBCFF4223}"/>
              </a:ext>
            </a:extLst>
          </p:cNvPr>
          <p:cNvSpPr txBox="1"/>
          <p:nvPr/>
        </p:nvSpPr>
        <p:spPr>
          <a:xfrm>
            <a:off x="4216774" y="2587327"/>
            <a:ext cx="7104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PDEs</a:t>
            </a:r>
          </a:p>
        </p:txBody>
      </p:sp>
    </p:spTree>
    <p:extLst>
      <p:ext uri="{BB962C8B-B14F-4D97-AF65-F5344CB8AC3E}">
        <p14:creationId xmlns:p14="http://schemas.microsoft.com/office/powerpoint/2010/main" val="1560851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19C70FA-7322-A799-923F-A759636B7943}"/>
              </a:ext>
            </a:extLst>
          </p:cNvPr>
          <p:cNvSpPr/>
          <p:nvPr/>
        </p:nvSpPr>
        <p:spPr>
          <a:xfrm>
            <a:off x="1384212" y="2278608"/>
            <a:ext cx="570322" cy="1342075"/>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D9F9E75-50C1-D3FA-D0B0-E17E7D20241A}"/>
              </a:ext>
            </a:extLst>
          </p:cNvPr>
          <p:cNvSpPr/>
          <p:nvPr/>
        </p:nvSpPr>
        <p:spPr>
          <a:xfrm>
            <a:off x="4868534" y="3740040"/>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FB87546-FD3D-BB25-16B1-D917D30E3E4C}"/>
              </a:ext>
            </a:extLst>
          </p:cNvPr>
          <p:cNvSpPr/>
          <p:nvPr/>
        </p:nvSpPr>
        <p:spPr>
          <a:xfrm>
            <a:off x="4860198" y="3247095"/>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F8F1264-15FB-9756-AD78-29A7853E5AAD}"/>
              </a:ext>
            </a:extLst>
          </p:cNvPr>
          <p:cNvSpPr/>
          <p:nvPr/>
        </p:nvSpPr>
        <p:spPr>
          <a:xfrm>
            <a:off x="4859943" y="2751888"/>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9CC8798-C171-F67D-E84F-49B63311A492}"/>
              </a:ext>
            </a:extLst>
          </p:cNvPr>
          <p:cNvSpPr/>
          <p:nvPr/>
        </p:nvSpPr>
        <p:spPr>
          <a:xfrm>
            <a:off x="4859943" y="2243733"/>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AF914C62-FB4B-1C73-89C1-6A2CB08EEB59}"/>
              </a:ext>
            </a:extLst>
          </p:cNvPr>
          <p:cNvSpPr/>
          <p:nvPr/>
        </p:nvSpPr>
        <p:spPr>
          <a:xfrm>
            <a:off x="5536942" y="3350895"/>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3C36803-5674-BC53-590D-B688CF5BCC0D}"/>
              </a:ext>
            </a:extLst>
          </p:cNvPr>
          <p:cNvSpPr/>
          <p:nvPr/>
        </p:nvSpPr>
        <p:spPr>
          <a:xfrm>
            <a:off x="4067879" y="2374835"/>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8295963-CFF5-0DE1-D2D4-92C660C37E99}"/>
              </a:ext>
            </a:extLst>
          </p:cNvPr>
          <p:cNvSpPr/>
          <p:nvPr/>
        </p:nvSpPr>
        <p:spPr>
          <a:xfrm>
            <a:off x="4086820" y="2795183"/>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6AC7E8B-22AB-6896-CA15-1FCE736102FB}"/>
              </a:ext>
            </a:extLst>
          </p:cNvPr>
          <p:cNvSpPr/>
          <p:nvPr/>
        </p:nvSpPr>
        <p:spPr>
          <a:xfrm>
            <a:off x="4086820" y="3225640"/>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76F1A0-A6FC-AD9B-8606-1B953A28351C}"/>
              </a:ext>
            </a:extLst>
          </p:cNvPr>
          <p:cNvSpPr/>
          <p:nvPr/>
        </p:nvSpPr>
        <p:spPr>
          <a:xfrm>
            <a:off x="1494746" y="2451778"/>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2195736" y="2060848"/>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2195736" y="253972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2195736" y="3603906"/>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2187442" y="2819461"/>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3" name="Oval 12">
            <a:extLst>
              <a:ext uri="{FF2B5EF4-FFF2-40B4-BE49-F238E27FC236}">
                <a16:creationId xmlns:a16="http://schemas.microsoft.com/office/drawing/2014/main" id="{9B5D0EB0-E14F-9318-9150-6D4015CD55B1}"/>
              </a:ext>
            </a:extLst>
          </p:cNvPr>
          <p:cNvSpPr/>
          <p:nvPr/>
        </p:nvSpPr>
        <p:spPr>
          <a:xfrm>
            <a:off x="2914272" y="2060848"/>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2914272" y="253972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2914272" y="3603906"/>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DFCBA5-4330-4120-1508-D82193DB2376}"/>
              </a:ext>
            </a:extLst>
          </p:cNvPr>
          <p:cNvSpPr/>
          <p:nvPr/>
        </p:nvSpPr>
        <p:spPr>
          <a:xfrm>
            <a:off x="3516267" y="2079162"/>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3516267" y="2558034"/>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3516267" y="362222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1854014" y="2255970"/>
            <a:ext cx="375200" cy="375442"/>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a:off x="1854014" y="2631412"/>
            <a:ext cx="341722" cy="226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1854014" y="2631412"/>
            <a:ext cx="341722" cy="10867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2424336" y="2175148"/>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2424336" y="2175148"/>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2424336" y="2175148"/>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2424336" y="2175148"/>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2424336" y="2654020"/>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2424336" y="2654020"/>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2424336" y="2175148"/>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2424336" y="2654020"/>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2424336" y="3718206"/>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3151956" y="2175148"/>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a:stCxn id="13" idx="6"/>
          </p:cNvCxnSpPr>
          <p:nvPr/>
        </p:nvCxnSpPr>
        <p:spPr>
          <a:xfrm>
            <a:off x="3142872" y="2175148"/>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a:stCxn id="13" idx="6"/>
            <a:endCxn id="20" idx="2"/>
          </p:cNvCxnSpPr>
          <p:nvPr/>
        </p:nvCxnSpPr>
        <p:spPr>
          <a:xfrm>
            <a:off x="3142872" y="2175148"/>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a:endCxn id="18" idx="2"/>
          </p:cNvCxnSpPr>
          <p:nvPr/>
        </p:nvCxnSpPr>
        <p:spPr>
          <a:xfrm flipV="1">
            <a:off x="3151956" y="2193462"/>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3151956" y="2654019"/>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a:endCxn id="20" idx="2"/>
          </p:cNvCxnSpPr>
          <p:nvPr/>
        </p:nvCxnSpPr>
        <p:spPr>
          <a:xfrm>
            <a:off x="3151956" y="2654019"/>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a:stCxn id="15" idx="6"/>
            <a:endCxn id="18" idx="2"/>
          </p:cNvCxnSpPr>
          <p:nvPr/>
        </p:nvCxnSpPr>
        <p:spPr>
          <a:xfrm flipV="1">
            <a:off x="3142872" y="2193462"/>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a:stCxn id="15" idx="6"/>
          </p:cNvCxnSpPr>
          <p:nvPr/>
        </p:nvCxnSpPr>
        <p:spPr>
          <a:xfrm flipV="1">
            <a:off x="3142872" y="2654019"/>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3151956" y="3718206"/>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a:off x="3744867" y="2193462"/>
            <a:ext cx="323012" cy="36100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flipV="1">
            <a:off x="3744867" y="2554469"/>
            <a:ext cx="323012" cy="11786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3744867" y="2554469"/>
            <a:ext cx="323012" cy="118205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1581556" y="2468927"/>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1581556" y="2468927"/>
                <a:ext cx="183320" cy="276999"/>
              </a:xfrm>
              <a:prstGeom prst="rect">
                <a:avLst/>
              </a:prstGeom>
              <a:blipFill>
                <a:blip r:embed="rId2"/>
                <a:stretch>
                  <a:fillRect l="-1875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4161869" y="2828807"/>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4161869" y="2828807"/>
                <a:ext cx="184666" cy="276999"/>
              </a:xfrm>
              <a:prstGeom prst="rect">
                <a:avLst/>
              </a:prstGeom>
              <a:blipFill>
                <a:blip r:embed="rId3"/>
                <a:stretch>
                  <a:fillRect l="-18750" r="-12500"/>
                </a:stretch>
              </a:blipFill>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1497124" y="3114830"/>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1581755" y="3132161"/>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1581755" y="3132161"/>
                <a:ext cx="186718" cy="276999"/>
              </a:xfrm>
              <a:prstGeom prst="rect">
                <a:avLst/>
              </a:prstGeom>
              <a:blipFill>
                <a:blip r:embed="rId4"/>
                <a:stretch>
                  <a:fillRect l="-25000" r="-25000" b="-26087"/>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1856392" y="2255970"/>
            <a:ext cx="372822" cy="10384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1856392" y="2654020"/>
            <a:ext cx="339344" cy="6404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1856392" y="3294464"/>
            <a:ext cx="339344" cy="4237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EB260D8-E40A-97A5-5F93-AB22686F5677}"/>
                  </a:ext>
                </a:extLst>
              </p:cNvPr>
              <p:cNvSpPr txBox="1"/>
              <p:nvPr/>
            </p:nvSpPr>
            <p:spPr>
              <a:xfrm>
                <a:off x="4075371" y="2346696"/>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4075371" y="2346696"/>
                <a:ext cx="344283" cy="369332"/>
              </a:xfrm>
              <a:prstGeom prst="rect">
                <a:avLst/>
              </a:prstGeom>
              <a:blipFill>
                <a:blip r:embed="rId5"/>
                <a:stretch>
                  <a:fillRect/>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5D193442-8488-8C7D-1D03-094E7FFF8182}"/>
              </a:ext>
            </a:extLst>
          </p:cNvPr>
          <p:cNvCxnSpPr>
            <a:cxnSpLocks/>
            <a:stCxn id="18" idx="6"/>
            <a:endCxn id="107" idx="2"/>
          </p:cNvCxnSpPr>
          <p:nvPr/>
        </p:nvCxnSpPr>
        <p:spPr>
          <a:xfrm>
            <a:off x="3744867" y="2193462"/>
            <a:ext cx="341953" cy="78135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962B14-1E9F-5D8A-C550-EDE879BE5352}"/>
              </a:ext>
            </a:extLst>
          </p:cNvPr>
          <p:cNvCxnSpPr>
            <a:cxnSpLocks/>
            <a:stCxn id="19" idx="6"/>
            <a:endCxn id="107" idx="2"/>
          </p:cNvCxnSpPr>
          <p:nvPr/>
        </p:nvCxnSpPr>
        <p:spPr>
          <a:xfrm>
            <a:off x="3744867" y="2672334"/>
            <a:ext cx="341953" cy="30248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6BDF793-2F82-7A61-6F05-15C421A999FC}"/>
              </a:ext>
            </a:extLst>
          </p:cNvPr>
          <p:cNvCxnSpPr>
            <a:cxnSpLocks/>
            <a:stCxn id="20" idx="6"/>
            <a:endCxn id="107" idx="2"/>
          </p:cNvCxnSpPr>
          <p:nvPr/>
        </p:nvCxnSpPr>
        <p:spPr>
          <a:xfrm flipV="1">
            <a:off x="3744867" y="2974817"/>
            <a:ext cx="341953" cy="76170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2ED3FFC8-17AF-9E84-5B11-88529582FB22}"/>
                  </a:ext>
                </a:extLst>
              </p:cNvPr>
              <p:cNvSpPr txBox="1"/>
              <p:nvPr/>
            </p:nvSpPr>
            <p:spPr>
              <a:xfrm>
                <a:off x="4106755" y="3201565"/>
                <a:ext cx="326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182" name="TextBox 181">
                <a:extLst>
                  <a:ext uri="{FF2B5EF4-FFF2-40B4-BE49-F238E27FC236}">
                    <a16:creationId xmlns:a16="http://schemas.microsoft.com/office/drawing/2014/main" id="{2ED3FFC8-17AF-9E84-5B11-88529582FB22}"/>
                  </a:ext>
                </a:extLst>
              </p:cNvPr>
              <p:cNvSpPr txBox="1">
                <a:spLocks noRot="1" noChangeAspect="1" noMove="1" noResize="1" noEditPoints="1" noAdjustHandles="1" noChangeArrowheads="1" noChangeShapeType="1" noTextEdit="1"/>
              </p:cNvSpPr>
              <p:nvPr/>
            </p:nvSpPr>
            <p:spPr>
              <a:xfrm>
                <a:off x="4106755" y="3201565"/>
                <a:ext cx="326891" cy="369332"/>
              </a:xfrm>
              <a:prstGeom prst="rect">
                <a:avLst/>
              </a:prstGeom>
              <a:blipFill>
                <a:blip r:embed="rId6"/>
                <a:stretch>
                  <a:fillRect b="-6667"/>
                </a:stretch>
              </a:blipFill>
            </p:spPr>
            <p:txBody>
              <a:bodyPr/>
              <a:lstStyle/>
              <a:p>
                <a:r>
                  <a:rPr lang="en-US">
                    <a:noFill/>
                  </a:rPr>
                  <a:t> </a:t>
                </a:r>
              </a:p>
            </p:txBody>
          </p:sp>
        </mc:Fallback>
      </mc:AlternateContent>
      <p:cxnSp>
        <p:nvCxnSpPr>
          <p:cNvPr id="183" name="Straight Arrow Connector 182">
            <a:extLst>
              <a:ext uri="{FF2B5EF4-FFF2-40B4-BE49-F238E27FC236}">
                <a16:creationId xmlns:a16="http://schemas.microsoft.com/office/drawing/2014/main" id="{5CB5D9D0-CC5A-66F2-A4AB-6FFB1DA736C7}"/>
              </a:ext>
            </a:extLst>
          </p:cNvPr>
          <p:cNvCxnSpPr>
            <a:cxnSpLocks/>
            <a:stCxn id="18" idx="6"/>
            <a:endCxn id="147" idx="2"/>
          </p:cNvCxnSpPr>
          <p:nvPr/>
        </p:nvCxnSpPr>
        <p:spPr>
          <a:xfrm>
            <a:off x="3744867" y="2193462"/>
            <a:ext cx="341953" cy="121181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D8C60B6-77F1-68C3-DC98-6B19DA876FE7}"/>
              </a:ext>
            </a:extLst>
          </p:cNvPr>
          <p:cNvCxnSpPr>
            <a:cxnSpLocks/>
            <a:stCxn id="19" idx="6"/>
            <a:endCxn id="147" idx="2"/>
          </p:cNvCxnSpPr>
          <p:nvPr/>
        </p:nvCxnSpPr>
        <p:spPr>
          <a:xfrm>
            <a:off x="3744867" y="2672334"/>
            <a:ext cx="341953" cy="73294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279DBF5-DBB7-7CAC-EE4C-3D6DCE4C7510}"/>
              </a:ext>
            </a:extLst>
          </p:cNvPr>
          <p:cNvCxnSpPr>
            <a:cxnSpLocks/>
            <a:stCxn id="20" idx="6"/>
            <a:endCxn id="147" idx="2"/>
          </p:cNvCxnSpPr>
          <p:nvPr/>
        </p:nvCxnSpPr>
        <p:spPr>
          <a:xfrm flipV="1">
            <a:off x="3744867" y="3405274"/>
            <a:ext cx="341953" cy="33124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982AFE62-BB97-99F6-4E01-12680DCB6DF1}"/>
              </a:ext>
            </a:extLst>
          </p:cNvPr>
          <p:cNvSpPr txBox="1"/>
          <p:nvPr/>
        </p:nvSpPr>
        <p:spPr>
          <a:xfrm>
            <a:off x="2904031" y="2808996"/>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5" name="TextBox 194">
            <a:extLst>
              <a:ext uri="{FF2B5EF4-FFF2-40B4-BE49-F238E27FC236}">
                <a16:creationId xmlns:a16="http://schemas.microsoft.com/office/drawing/2014/main" id="{6FD80D6D-3112-80E0-19BF-493AAFE758E6}"/>
              </a:ext>
            </a:extLst>
          </p:cNvPr>
          <p:cNvSpPr txBox="1"/>
          <p:nvPr/>
        </p:nvSpPr>
        <p:spPr>
          <a:xfrm>
            <a:off x="3521607" y="2827495"/>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7" name="Oval 196">
            <a:extLst>
              <a:ext uri="{FF2B5EF4-FFF2-40B4-BE49-F238E27FC236}">
                <a16:creationId xmlns:a16="http://schemas.microsoft.com/office/drawing/2014/main" id="{A8A4322A-C5D1-E656-50B7-39D423AB1FB0}"/>
              </a:ext>
            </a:extLst>
          </p:cNvPr>
          <p:cNvSpPr/>
          <p:nvPr/>
        </p:nvSpPr>
        <p:spPr>
          <a:xfrm>
            <a:off x="4868535" y="1749728"/>
            <a:ext cx="441675" cy="441675"/>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642DED1-4409-D384-3E83-57EB8B05A517}"/>
                  </a:ext>
                </a:extLst>
              </p:cNvPr>
              <p:cNvSpPr txBox="1"/>
              <p:nvPr/>
            </p:nvSpPr>
            <p:spPr>
              <a:xfrm>
                <a:off x="4907725" y="1733799"/>
                <a:ext cx="382180" cy="4434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den>
                      </m:f>
                    </m:oMath>
                  </m:oMathPara>
                </a14:m>
                <a:endParaRPr lang="en-US" dirty="0"/>
              </a:p>
            </p:txBody>
          </p:sp>
        </mc:Choice>
        <mc:Fallback xmlns="">
          <p:sp>
            <p:nvSpPr>
              <p:cNvPr id="198" name="TextBox 197">
                <a:extLst>
                  <a:ext uri="{FF2B5EF4-FFF2-40B4-BE49-F238E27FC236}">
                    <a16:creationId xmlns:a16="http://schemas.microsoft.com/office/drawing/2014/main" id="{8642DED1-4409-D384-3E83-57EB8B05A517}"/>
                  </a:ext>
                </a:extLst>
              </p:cNvPr>
              <p:cNvSpPr txBox="1">
                <a:spLocks noRot="1" noChangeAspect="1" noMove="1" noResize="1" noEditPoints="1" noAdjustHandles="1" noChangeArrowheads="1" noChangeShapeType="1" noTextEdit="1"/>
              </p:cNvSpPr>
              <p:nvPr/>
            </p:nvSpPr>
            <p:spPr>
              <a:xfrm>
                <a:off x="4907725" y="1733799"/>
                <a:ext cx="382180" cy="44345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AF79CEEC-B330-B6B0-D999-5CDFF50A133B}"/>
                  </a:ext>
                </a:extLst>
              </p:cNvPr>
              <p:cNvSpPr txBox="1"/>
              <p:nvPr/>
            </p:nvSpPr>
            <p:spPr>
              <a:xfrm>
                <a:off x="4894510" y="2221757"/>
                <a:ext cx="382180" cy="4750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00" name="TextBox 199">
                <a:extLst>
                  <a:ext uri="{FF2B5EF4-FFF2-40B4-BE49-F238E27FC236}">
                    <a16:creationId xmlns:a16="http://schemas.microsoft.com/office/drawing/2014/main" id="{AF79CEEC-B330-B6B0-D999-5CDFF50A133B}"/>
                  </a:ext>
                </a:extLst>
              </p:cNvPr>
              <p:cNvSpPr txBox="1">
                <a:spLocks noRot="1" noChangeAspect="1" noMove="1" noResize="1" noEditPoints="1" noAdjustHandles="1" noChangeArrowheads="1" noChangeShapeType="1" noTextEdit="1"/>
              </p:cNvSpPr>
              <p:nvPr/>
            </p:nvSpPr>
            <p:spPr>
              <a:xfrm>
                <a:off x="4894510" y="2221757"/>
                <a:ext cx="382180" cy="475002"/>
              </a:xfrm>
              <a:prstGeom prst="rect">
                <a:avLst/>
              </a:prstGeom>
              <a:blipFill>
                <a:blip r:embed="rId8"/>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7A70DC14-2BF8-D1A5-6D7D-B5B7D7F84C75}"/>
                  </a:ext>
                </a:extLst>
              </p:cNvPr>
              <p:cNvSpPr txBox="1"/>
              <p:nvPr/>
            </p:nvSpPr>
            <p:spPr>
              <a:xfrm>
                <a:off x="4866440" y="2726156"/>
                <a:ext cx="382180" cy="462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2" name="TextBox 201">
                <a:extLst>
                  <a:ext uri="{FF2B5EF4-FFF2-40B4-BE49-F238E27FC236}">
                    <a16:creationId xmlns:a16="http://schemas.microsoft.com/office/drawing/2014/main" id="{7A70DC14-2BF8-D1A5-6D7D-B5B7D7F84C75}"/>
                  </a:ext>
                </a:extLst>
              </p:cNvPr>
              <p:cNvSpPr txBox="1">
                <a:spLocks noRot="1" noChangeAspect="1" noMove="1" noResize="1" noEditPoints="1" noAdjustHandles="1" noChangeArrowheads="1" noChangeShapeType="1" noTextEdit="1"/>
              </p:cNvSpPr>
              <p:nvPr/>
            </p:nvSpPr>
            <p:spPr>
              <a:xfrm>
                <a:off x="4866440" y="2726156"/>
                <a:ext cx="382180" cy="46288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B295B9CB-A6D5-C93A-D511-AD3941A16C6C}"/>
                  </a:ext>
                </a:extLst>
              </p:cNvPr>
              <p:cNvSpPr txBox="1"/>
              <p:nvPr/>
            </p:nvSpPr>
            <p:spPr>
              <a:xfrm>
                <a:off x="4881970" y="3229787"/>
                <a:ext cx="427500"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6" name="TextBox 205">
                <a:extLst>
                  <a:ext uri="{FF2B5EF4-FFF2-40B4-BE49-F238E27FC236}">
                    <a16:creationId xmlns:a16="http://schemas.microsoft.com/office/drawing/2014/main" id="{B295B9CB-A6D5-C93A-D511-AD3941A16C6C}"/>
                  </a:ext>
                </a:extLst>
              </p:cNvPr>
              <p:cNvSpPr txBox="1">
                <a:spLocks noRot="1" noChangeAspect="1" noMove="1" noResize="1" noEditPoints="1" noAdjustHandles="1" noChangeArrowheads="1" noChangeShapeType="1" noTextEdit="1"/>
              </p:cNvSpPr>
              <p:nvPr/>
            </p:nvSpPr>
            <p:spPr>
              <a:xfrm>
                <a:off x="4881970" y="3229787"/>
                <a:ext cx="427500" cy="494431"/>
              </a:xfrm>
              <a:prstGeom prst="rect">
                <a:avLst/>
              </a:prstGeom>
              <a:blipFill>
                <a:blip r:embed="rId10"/>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4F8129B-5B5E-D874-3442-DCBD71B94A5F}"/>
                  </a:ext>
                </a:extLst>
              </p:cNvPr>
              <p:cNvSpPr txBox="1"/>
              <p:nvPr/>
            </p:nvSpPr>
            <p:spPr>
              <a:xfrm>
                <a:off x="5529091" y="3377854"/>
                <a:ext cx="4536730"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b="1" i="1">
                              <a:latin typeface="Cambria Math" panose="02040503050406030204" pitchFamily="18" charset="0"/>
                            </a:rPr>
                            <m:t>𝒖</m:t>
                          </m:r>
                          <m:r>
                            <a:rPr lang="en-US">
                              <a:latin typeface="Cambria Math" panose="02040503050406030204" pitchFamily="18" charset="0"/>
                            </a:rPr>
                            <m:t>∙</m:t>
                          </m:r>
                          <m:r>
                            <m:rPr>
                              <m:sty m:val="p"/>
                            </m:rPr>
                            <a:rPr lang="en-US">
                              <a:latin typeface="Cambria Math" panose="02040503050406030204" pitchFamily="18" charset="0"/>
                            </a:rPr>
                            <m:t>∇</m:t>
                          </m:r>
                        </m:e>
                      </m:d>
                      <m:r>
                        <a:rPr lang="en-US" b="1" i="1">
                          <a:latin typeface="Cambria Math" panose="02040503050406030204" pitchFamily="18" charset="0"/>
                        </a:rPr>
                        <m:t>𝒖</m:t>
                      </m:r>
                      <m:r>
                        <a:rPr lang="en-US">
                          <a:latin typeface="Cambria Math" panose="02040503050406030204" pitchFamily="18" charset="0"/>
                        </a:rPr>
                        <m:t>=</m:t>
                      </m:r>
                      <m:r>
                        <m:rPr>
                          <m:sty m:val="p"/>
                        </m:rPr>
                        <a:rPr lang="en-US">
                          <a:latin typeface="Cambria Math" panose="02040503050406030204" pitchFamily="18" charset="0"/>
                        </a:rPr>
                        <m:t>∇</m:t>
                      </m:r>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𝑝</m:t>
                          </m:r>
                          <m:r>
                            <a:rPr lang="en-US" b="1" i="1">
                              <a:latin typeface="Cambria Math" panose="02040503050406030204" pitchFamily="18" charset="0"/>
                            </a:rPr>
                            <m:t>𝑰</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m:rPr>
                              <m:sty m:val="p"/>
                            </m:rPr>
                            <a:rPr lang="en-US">
                              <a:latin typeface="Cambria Math" panose="02040503050406030204" pitchFamily="18" charset="0"/>
                            </a:rPr>
                            <m:t>∇</m:t>
                          </m:r>
                          <m:r>
                            <a:rPr lang="en-US" b="1" i="1">
                              <a:latin typeface="Cambria Math" panose="02040503050406030204" pitchFamily="18" charset="0"/>
                            </a:rPr>
                            <m:t>𝒖</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m:t>
                              </m:r>
                              <m:r>
                                <a:rPr lang="en-US" b="1" i="1">
                                  <a:latin typeface="Cambria Math" panose="02040503050406030204" pitchFamily="18" charset="0"/>
                                </a:rPr>
                                <m:t>𝒖</m:t>
                              </m:r>
                              <m:r>
                                <a:rPr lang="en-US">
                                  <a:latin typeface="Cambria Math" panose="02040503050406030204" pitchFamily="18" charset="0"/>
                                </a:rPr>
                                <m:t>)</m:t>
                              </m:r>
                            </m:e>
                            <m:sup>
                              <m:r>
                                <a:rPr lang="en-US" b="1" i="1">
                                  <a:latin typeface="Cambria Math" panose="02040503050406030204" pitchFamily="18" charset="0"/>
                                </a:rPr>
                                <m:t>𝑻</m:t>
                              </m:r>
                            </m:sup>
                          </m:sSup>
                          <m:r>
                            <a:rPr lang="en-US">
                              <a:latin typeface="Cambria Math" panose="02040503050406030204" pitchFamily="18" charset="0"/>
                            </a:rPr>
                            <m:t>)</m:t>
                          </m:r>
                        </m:e>
                      </m:d>
                      <m:r>
                        <a:rPr lang="en-US">
                          <a:latin typeface="Cambria Math" panose="02040503050406030204" pitchFamily="18" charset="0"/>
                        </a:rPr>
                        <m:t>+</m:t>
                      </m:r>
                      <m:r>
                        <a:rPr lang="en-US" i="1">
                          <a:latin typeface="Cambria Math" panose="02040503050406030204" pitchFamily="18" charset="0"/>
                        </a:rPr>
                        <m:t>𝐹</m:t>
                      </m:r>
                    </m:oMath>
                  </m:oMathPara>
                </a14:m>
                <a:endParaRPr lang="en-US" dirty="0"/>
              </a:p>
            </p:txBody>
          </p:sp>
        </mc:Choice>
        <mc:Fallback xmlns="">
          <p:sp>
            <p:nvSpPr>
              <p:cNvPr id="207" name="TextBox 206">
                <a:extLst>
                  <a:ext uri="{FF2B5EF4-FFF2-40B4-BE49-F238E27FC236}">
                    <a16:creationId xmlns:a16="http://schemas.microsoft.com/office/drawing/2014/main" id="{84F8129B-5B5E-D874-3442-DCBD71B94A5F}"/>
                  </a:ext>
                </a:extLst>
              </p:cNvPr>
              <p:cNvSpPr txBox="1">
                <a:spLocks noRot="1" noChangeAspect="1" noMove="1" noResize="1" noEditPoints="1" noAdjustHandles="1" noChangeArrowheads="1" noChangeShapeType="1" noTextEdit="1"/>
              </p:cNvSpPr>
              <p:nvPr/>
            </p:nvSpPr>
            <p:spPr>
              <a:xfrm>
                <a:off x="5529091" y="3377854"/>
                <a:ext cx="4536730" cy="374270"/>
              </a:xfrm>
              <a:prstGeom prst="rect">
                <a:avLst/>
              </a:prstGeom>
              <a:blipFill>
                <a:blip r:embed="rId11"/>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3F0EEA13-990E-7875-C015-8BCEA1627A32}"/>
                  </a:ext>
                </a:extLst>
              </p:cNvPr>
              <p:cNvSpPr txBox="1"/>
              <p:nvPr/>
            </p:nvSpPr>
            <p:spPr>
              <a:xfrm>
                <a:off x="6847639" y="3987774"/>
                <a:ext cx="1440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m:t>
                      </m:r>
                      <m:r>
                        <a:rPr lang="en-US" i="0">
                          <a:latin typeface="Cambria Math" panose="02040503050406030204" pitchFamily="18" charset="0"/>
                        </a:rPr>
                        <m:t>∙</m:t>
                      </m:r>
                      <m:r>
                        <a:rPr lang="en-US" b="1" i="1">
                          <a:latin typeface="Cambria Math" panose="02040503050406030204" pitchFamily="18" charset="0"/>
                        </a:rPr>
                        <m:t>𝒖</m:t>
                      </m:r>
                      <m:r>
                        <a:rPr lang="en-US" b="0" i="0">
                          <a:latin typeface="Cambria Math" panose="02040503050406030204" pitchFamily="18" charset="0"/>
                        </a:rPr>
                        <m:t>=0</m:t>
                      </m:r>
                    </m:oMath>
                  </m:oMathPara>
                </a14:m>
                <a:endParaRPr lang="en-US" dirty="0"/>
              </a:p>
            </p:txBody>
          </p:sp>
        </mc:Choice>
        <mc:Fallback xmlns="">
          <p:sp>
            <p:nvSpPr>
              <p:cNvPr id="208" name="TextBox 207">
                <a:extLst>
                  <a:ext uri="{FF2B5EF4-FFF2-40B4-BE49-F238E27FC236}">
                    <a16:creationId xmlns:a16="http://schemas.microsoft.com/office/drawing/2014/main" id="{3F0EEA13-990E-7875-C015-8BCEA1627A32}"/>
                  </a:ext>
                </a:extLst>
              </p:cNvPr>
              <p:cNvSpPr txBox="1">
                <a:spLocks noRot="1" noChangeAspect="1" noMove="1" noResize="1" noEditPoints="1" noAdjustHandles="1" noChangeArrowheads="1" noChangeShapeType="1" noTextEdit="1"/>
              </p:cNvSpPr>
              <p:nvPr/>
            </p:nvSpPr>
            <p:spPr>
              <a:xfrm>
                <a:off x="6847639" y="3987774"/>
                <a:ext cx="1440265"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0948224F-C065-03A9-5855-40782D96AB66}"/>
                  </a:ext>
                </a:extLst>
              </p:cNvPr>
              <p:cNvSpPr txBox="1"/>
              <p:nvPr/>
            </p:nvSpPr>
            <p:spPr>
              <a:xfrm>
                <a:off x="4840408" y="3701855"/>
                <a:ext cx="497928"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e>
                            <m:sup>
                              <m:r>
                                <a:rPr lang="en-US" sz="1200" i="1">
                                  <a:latin typeface="Cambria Math" panose="02040503050406030204" pitchFamily="18" charset="0"/>
                                </a:rPr>
                                <m:t>2</m:t>
                              </m:r>
                            </m:sup>
                          </m:sSup>
                        </m:num>
                        <m:den>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61" name="TextBox 260">
                <a:extLst>
                  <a:ext uri="{FF2B5EF4-FFF2-40B4-BE49-F238E27FC236}">
                    <a16:creationId xmlns:a16="http://schemas.microsoft.com/office/drawing/2014/main" id="{0948224F-C065-03A9-5855-40782D96AB66}"/>
                  </a:ext>
                </a:extLst>
              </p:cNvPr>
              <p:cNvSpPr txBox="1">
                <a:spLocks noRot="1" noChangeAspect="1" noMove="1" noResize="1" noEditPoints="1" noAdjustHandles="1" noChangeArrowheads="1" noChangeShapeType="1" noTextEdit="1"/>
              </p:cNvSpPr>
              <p:nvPr/>
            </p:nvSpPr>
            <p:spPr>
              <a:xfrm>
                <a:off x="4840408" y="3701855"/>
                <a:ext cx="497928" cy="494431"/>
              </a:xfrm>
              <a:prstGeom prst="rect">
                <a:avLst/>
              </a:prstGeom>
              <a:blipFill>
                <a:blip r:embed="rId13"/>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B798360-91CF-0024-B8B7-504DDB7AA75A}"/>
                  </a:ext>
                </a:extLst>
              </p:cNvPr>
              <p:cNvSpPr txBox="1"/>
              <p:nvPr/>
            </p:nvSpPr>
            <p:spPr>
              <a:xfrm>
                <a:off x="6732230" y="1855301"/>
                <a:ext cx="1585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r>
                        <a:rPr lang="en-US" b="0" i="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l-GR" b="1" i="1" smtClean="0">
                              <a:latin typeface="Cambria Math" panose="02040503050406030204" pitchFamily="18" charset="0"/>
                              <a:ea typeface="Cambria Math" panose="02040503050406030204" pitchFamily="18" charset="0"/>
                            </a:rPr>
                            <m:t>𝜞</m:t>
                          </m:r>
                        </m:sub>
                      </m:sSub>
                    </m:oMath>
                  </m:oMathPara>
                </a14:m>
                <a:endParaRPr lang="en-US" b="1" dirty="0"/>
              </a:p>
            </p:txBody>
          </p:sp>
        </mc:Choice>
        <mc:Fallback xmlns="">
          <p:sp>
            <p:nvSpPr>
              <p:cNvPr id="113" name="TextBox 112">
                <a:extLst>
                  <a:ext uri="{FF2B5EF4-FFF2-40B4-BE49-F238E27FC236}">
                    <a16:creationId xmlns:a16="http://schemas.microsoft.com/office/drawing/2014/main" id="{EB798360-91CF-0024-B8B7-504DDB7AA75A}"/>
                  </a:ext>
                </a:extLst>
              </p:cNvPr>
              <p:cNvSpPr txBox="1">
                <a:spLocks noRot="1" noChangeAspect="1" noMove="1" noResize="1" noEditPoints="1" noAdjustHandles="1" noChangeArrowheads="1" noChangeShapeType="1" noTextEdit="1"/>
              </p:cNvSpPr>
              <p:nvPr/>
            </p:nvSpPr>
            <p:spPr>
              <a:xfrm>
                <a:off x="6732230" y="1855301"/>
                <a:ext cx="1585026" cy="369332"/>
              </a:xfrm>
              <a:prstGeom prst="rect">
                <a:avLst/>
              </a:prstGeom>
              <a:blipFill>
                <a:blip r:embed="rId14"/>
                <a:stretch>
                  <a:fillRect/>
                </a:stretch>
              </a:blipFill>
            </p:spPr>
            <p:txBody>
              <a:bodyPr/>
              <a:lstStyle/>
              <a:p>
                <a:r>
                  <a:rPr lang="en-US">
                    <a:noFill/>
                  </a:rPr>
                  <a:t> </a:t>
                </a:r>
              </a:p>
            </p:txBody>
          </p:sp>
        </mc:Fallback>
      </mc:AlternateContent>
      <p:cxnSp>
        <p:nvCxnSpPr>
          <p:cNvPr id="126" name="Straight Arrow Connector 125">
            <a:extLst>
              <a:ext uri="{FF2B5EF4-FFF2-40B4-BE49-F238E27FC236}">
                <a16:creationId xmlns:a16="http://schemas.microsoft.com/office/drawing/2014/main" id="{6291AF33-06D8-1581-FBCD-CACB0D358440}"/>
              </a:ext>
            </a:extLst>
          </p:cNvPr>
          <p:cNvCxnSpPr>
            <a:cxnSpLocks/>
            <a:stCxn id="23" idx="6"/>
            <a:endCxn id="197" idx="2"/>
          </p:cNvCxnSpPr>
          <p:nvPr/>
        </p:nvCxnSpPr>
        <p:spPr>
          <a:xfrm flipV="1">
            <a:off x="4427147" y="1970566"/>
            <a:ext cx="441388" cy="58390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0AB684C-AD67-CE79-43B6-4C88FDECE9BE}"/>
              </a:ext>
            </a:extLst>
          </p:cNvPr>
          <p:cNvCxnSpPr>
            <a:cxnSpLocks/>
            <a:stCxn id="23" idx="6"/>
            <a:endCxn id="199" idx="2"/>
          </p:cNvCxnSpPr>
          <p:nvPr/>
        </p:nvCxnSpPr>
        <p:spPr>
          <a:xfrm flipV="1">
            <a:off x="4427147" y="2464571"/>
            <a:ext cx="432796" cy="8989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08EE69F-8230-57E5-9F26-0B64A9ACDD82}"/>
              </a:ext>
            </a:extLst>
          </p:cNvPr>
          <p:cNvCxnSpPr>
            <a:cxnSpLocks/>
            <a:stCxn id="23" idx="6"/>
            <a:endCxn id="93" idx="2"/>
          </p:cNvCxnSpPr>
          <p:nvPr/>
        </p:nvCxnSpPr>
        <p:spPr>
          <a:xfrm>
            <a:off x="4427147" y="2554469"/>
            <a:ext cx="432796" cy="41825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BB079F75-5902-0D15-C789-62A5A7D070F6}"/>
              </a:ext>
            </a:extLst>
          </p:cNvPr>
          <p:cNvCxnSpPr>
            <a:cxnSpLocks/>
            <a:stCxn id="109" idx="3"/>
            <a:endCxn id="97" idx="2"/>
          </p:cNvCxnSpPr>
          <p:nvPr/>
        </p:nvCxnSpPr>
        <p:spPr>
          <a:xfrm>
            <a:off x="4419654" y="2531362"/>
            <a:ext cx="440544" cy="93657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F42EE12-2BB3-6154-134E-EE28FDB6997D}"/>
              </a:ext>
            </a:extLst>
          </p:cNvPr>
          <p:cNvCxnSpPr>
            <a:cxnSpLocks/>
            <a:stCxn id="109" idx="3"/>
            <a:endCxn id="98" idx="2"/>
          </p:cNvCxnSpPr>
          <p:nvPr/>
        </p:nvCxnSpPr>
        <p:spPr>
          <a:xfrm>
            <a:off x="4419654" y="2531362"/>
            <a:ext cx="448880" cy="142951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E49AA27-BF18-2C42-5EC2-0076F0DE7221}"/>
              </a:ext>
            </a:extLst>
          </p:cNvPr>
          <p:cNvCxnSpPr>
            <a:cxnSpLocks/>
            <a:stCxn id="107" idx="6"/>
            <a:endCxn id="197" idx="2"/>
          </p:cNvCxnSpPr>
          <p:nvPr/>
        </p:nvCxnSpPr>
        <p:spPr>
          <a:xfrm flipV="1">
            <a:off x="4446088" y="1970566"/>
            <a:ext cx="422447" cy="100425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1C3BDD2-EECB-049D-0324-E533C855609B}"/>
              </a:ext>
            </a:extLst>
          </p:cNvPr>
          <p:cNvCxnSpPr>
            <a:cxnSpLocks/>
            <a:stCxn id="107" idx="6"/>
            <a:endCxn id="199" idx="2"/>
          </p:cNvCxnSpPr>
          <p:nvPr/>
        </p:nvCxnSpPr>
        <p:spPr>
          <a:xfrm flipV="1">
            <a:off x="4446088" y="2464571"/>
            <a:ext cx="413855" cy="51024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F280B14-06C7-42D8-B4E6-654948A3C951}"/>
              </a:ext>
            </a:extLst>
          </p:cNvPr>
          <p:cNvCxnSpPr>
            <a:cxnSpLocks/>
            <a:stCxn id="107" idx="6"/>
            <a:endCxn id="93" idx="2"/>
          </p:cNvCxnSpPr>
          <p:nvPr/>
        </p:nvCxnSpPr>
        <p:spPr>
          <a:xfrm flipV="1">
            <a:off x="4446088" y="2972726"/>
            <a:ext cx="413855" cy="209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17E9F97-3D62-C8B3-018E-014634FDBCC7}"/>
              </a:ext>
            </a:extLst>
          </p:cNvPr>
          <p:cNvCxnSpPr>
            <a:cxnSpLocks/>
            <a:stCxn id="107" idx="6"/>
            <a:endCxn id="97" idx="2"/>
          </p:cNvCxnSpPr>
          <p:nvPr/>
        </p:nvCxnSpPr>
        <p:spPr>
          <a:xfrm>
            <a:off x="4446088" y="2974817"/>
            <a:ext cx="414110" cy="49311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4CF1C94-E512-11B3-A087-03613776E4C6}"/>
              </a:ext>
            </a:extLst>
          </p:cNvPr>
          <p:cNvCxnSpPr>
            <a:cxnSpLocks/>
            <a:stCxn id="107" idx="6"/>
            <a:endCxn id="98" idx="2"/>
          </p:cNvCxnSpPr>
          <p:nvPr/>
        </p:nvCxnSpPr>
        <p:spPr>
          <a:xfrm>
            <a:off x="4446088" y="2974817"/>
            <a:ext cx="422446" cy="98606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C16D596-62F0-1FA9-1805-96BB49F57DD6}"/>
              </a:ext>
            </a:extLst>
          </p:cNvPr>
          <p:cNvCxnSpPr>
            <a:cxnSpLocks/>
            <a:stCxn id="147" idx="6"/>
            <a:endCxn id="197" idx="2"/>
          </p:cNvCxnSpPr>
          <p:nvPr/>
        </p:nvCxnSpPr>
        <p:spPr>
          <a:xfrm flipV="1">
            <a:off x="4446088" y="1970566"/>
            <a:ext cx="422447" cy="14347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D1E467B-B5EC-162E-ED1F-5C8EB94BBFFC}"/>
              </a:ext>
            </a:extLst>
          </p:cNvPr>
          <p:cNvCxnSpPr>
            <a:cxnSpLocks/>
            <a:stCxn id="147" idx="6"/>
            <a:endCxn id="199" idx="2"/>
          </p:cNvCxnSpPr>
          <p:nvPr/>
        </p:nvCxnSpPr>
        <p:spPr>
          <a:xfrm flipV="1">
            <a:off x="4446088" y="2464571"/>
            <a:ext cx="413855" cy="94070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0784160-84F8-EA1C-43A5-A4CE04199D98}"/>
              </a:ext>
            </a:extLst>
          </p:cNvPr>
          <p:cNvSpPr/>
          <p:nvPr/>
        </p:nvSpPr>
        <p:spPr>
          <a:xfrm>
            <a:off x="5549982" y="3920823"/>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7F424114-7A29-B0C7-FCC9-9D77FD2F3176}"/>
                  </a:ext>
                </a:extLst>
              </p:cNvPr>
              <p:cNvSpPr txBox="1"/>
              <p:nvPr/>
            </p:nvSpPr>
            <p:spPr>
              <a:xfrm>
                <a:off x="6732230" y="2483454"/>
                <a:ext cx="1585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𝑛</m:t>
                          </m:r>
                        </m:sub>
                      </m:sSub>
                      <m:r>
                        <a:rPr lang="en-US" b="1" i="1" smtClean="0">
                          <a:latin typeface="Cambria Math" panose="02040503050406030204" pitchFamily="18" charset="0"/>
                        </a:rPr>
                        <m:t>𝒖</m:t>
                      </m:r>
                      <m:r>
                        <a:rPr lang="en-US" b="0" i="0">
                          <a:latin typeface="Cambria Math" panose="02040503050406030204" pitchFamily="18" charset="0"/>
                        </a:rPr>
                        <m:t>=</m:t>
                      </m:r>
                      <m:r>
                        <a:rPr lang="en-US" b="0" i="0" smtClean="0">
                          <a:latin typeface="Cambria Math" panose="02040503050406030204" pitchFamily="18" charset="0"/>
                        </a:rPr>
                        <m:t>0</m:t>
                      </m:r>
                    </m:oMath>
                  </m:oMathPara>
                </a14:m>
                <a:endParaRPr lang="en-US" b="1" dirty="0"/>
              </a:p>
            </p:txBody>
          </p:sp>
        </mc:Choice>
        <mc:Fallback xmlns="">
          <p:sp>
            <p:nvSpPr>
              <p:cNvPr id="167" name="TextBox 166">
                <a:extLst>
                  <a:ext uri="{FF2B5EF4-FFF2-40B4-BE49-F238E27FC236}">
                    <a16:creationId xmlns:a16="http://schemas.microsoft.com/office/drawing/2014/main" id="{7F424114-7A29-B0C7-FCC9-9D77FD2F3176}"/>
                  </a:ext>
                </a:extLst>
              </p:cNvPr>
              <p:cNvSpPr txBox="1">
                <a:spLocks noRot="1" noChangeAspect="1" noMove="1" noResize="1" noEditPoints="1" noAdjustHandles="1" noChangeArrowheads="1" noChangeShapeType="1" noTextEdit="1"/>
              </p:cNvSpPr>
              <p:nvPr/>
            </p:nvSpPr>
            <p:spPr>
              <a:xfrm>
                <a:off x="6732230" y="2483454"/>
                <a:ext cx="1585026" cy="369332"/>
              </a:xfrm>
              <a:prstGeom prst="rect">
                <a:avLst/>
              </a:prstGeom>
              <a:blipFill>
                <a:blip r:embed="rId15"/>
                <a:stretch>
                  <a:fillRect/>
                </a:stretch>
              </a:blipFill>
            </p:spPr>
            <p:txBody>
              <a:bodyPr/>
              <a:lstStyle/>
              <a:p>
                <a:r>
                  <a:rPr lang="en-US">
                    <a:noFill/>
                  </a:rPr>
                  <a:t> </a:t>
                </a:r>
              </a:p>
            </p:txBody>
          </p:sp>
        </mc:Fallback>
      </mc:AlternateContent>
      <p:sp>
        <p:nvSpPr>
          <p:cNvPr id="169" name="Rectangle 168">
            <a:extLst>
              <a:ext uri="{FF2B5EF4-FFF2-40B4-BE49-F238E27FC236}">
                <a16:creationId xmlns:a16="http://schemas.microsoft.com/office/drawing/2014/main" id="{AF9F453B-9B6E-D389-109F-D7502D986C8A}"/>
              </a:ext>
            </a:extLst>
          </p:cNvPr>
          <p:cNvSpPr/>
          <p:nvPr/>
        </p:nvSpPr>
        <p:spPr>
          <a:xfrm>
            <a:off x="5549982" y="2479046"/>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9A336F9B-7679-F14A-D9AC-F2F9D8B57346}"/>
              </a:ext>
            </a:extLst>
          </p:cNvPr>
          <p:cNvSpPr/>
          <p:nvPr/>
        </p:nvSpPr>
        <p:spPr>
          <a:xfrm>
            <a:off x="5550814" y="1845804"/>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D962B3AD-EFCA-3E27-5CC2-ABED80DCE2C4}"/>
              </a:ext>
            </a:extLst>
          </p:cNvPr>
          <p:cNvSpPr txBox="1"/>
          <p:nvPr/>
        </p:nvSpPr>
        <p:spPr>
          <a:xfrm>
            <a:off x="5505551" y="1425776"/>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BC&amp;IC</a:t>
            </a:r>
          </a:p>
        </p:txBody>
      </p:sp>
      <p:sp>
        <p:nvSpPr>
          <p:cNvPr id="172" name="TextBox 171">
            <a:extLst>
              <a:ext uri="{FF2B5EF4-FFF2-40B4-BE49-F238E27FC236}">
                <a16:creationId xmlns:a16="http://schemas.microsoft.com/office/drawing/2014/main" id="{47580F63-E60F-4844-5329-CDECBCFF4223}"/>
              </a:ext>
            </a:extLst>
          </p:cNvPr>
          <p:cNvSpPr txBox="1"/>
          <p:nvPr/>
        </p:nvSpPr>
        <p:spPr>
          <a:xfrm>
            <a:off x="5493294" y="2965994"/>
            <a:ext cx="7104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PDEs</a:t>
            </a:r>
          </a:p>
        </p:txBody>
      </p:sp>
      <p:sp>
        <p:nvSpPr>
          <p:cNvPr id="2" name="Rectangle 1">
            <a:extLst>
              <a:ext uri="{FF2B5EF4-FFF2-40B4-BE49-F238E27FC236}">
                <a16:creationId xmlns:a16="http://schemas.microsoft.com/office/drawing/2014/main" id="{0386E722-026A-5797-B628-C16BF9341344}"/>
              </a:ext>
            </a:extLst>
          </p:cNvPr>
          <p:cNvSpPr/>
          <p:nvPr/>
        </p:nvSpPr>
        <p:spPr>
          <a:xfrm>
            <a:off x="1766422" y="4324341"/>
            <a:ext cx="1080120" cy="1600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8B7F5DA-1252-A2A2-34B4-5F1D8B63E9FF}"/>
              </a:ext>
            </a:extLst>
          </p:cNvPr>
          <p:cNvSpPr/>
          <p:nvPr/>
        </p:nvSpPr>
        <p:spPr>
          <a:xfrm>
            <a:off x="2136810" y="5929155"/>
            <a:ext cx="302305" cy="164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07B149D-FAD9-60F6-5C70-3ECA82033307}"/>
              </a:ext>
            </a:extLst>
          </p:cNvPr>
          <p:cNvSpPr/>
          <p:nvPr/>
        </p:nvSpPr>
        <p:spPr>
          <a:xfrm>
            <a:off x="2151589" y="5727719"/>
            <a:ext cx="272747" cy="325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6369B33-6327-56FC-1293-4BFE72B20B5C}"/>
              </a:ext>
            </a:extLst>
          </p:cNvPr>
          <p:cNvSpPr/>
          <p:nvPr/>
        </p:nvSpPr>
        <p:spPr>
          <a:xfrm>
            <a:off x="2476154" y="4863295"/>
            <a:ext cx="82356" cy="8235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396CE43-C6BC-8AC8-A615-D3F9CC06F428}"/>
              </a:ext>
            </a:extLst>
          </p:cNvPr>
          <p:cNvCxnSpPr>
            <a:cxnSpLocks/>
            <a:stCxn id="4" idx="1"/>
            <a:endCxn id="11" idx="2"/>
          </p:cNvCxnSpPr>
          <p:nvPr/>
        </p:nvCxnSpPr>
        <p:spPr>
          <a:xfrm flipH="1" flipV="1">
            <a:off x="1669373" y="3620683"/>
            <a:ext cx="818842" cy="12546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383F452-212C-4346-A34E-9F932B774E01}"/>
              </a:ext>
            </a:extLst>
          </p:cNvPr>
          <p:cNvSpPr/>
          <p:nvPr/>
        </p:nvSpPr>
        <p:spPr>
          <a:xfrm>
            <a:off x="3961523" y="2253261"/>
            <a:ext cx="570322" cy="1439642"/>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Elbow Connector 26">
            <a:extLst>
              <a:ext uri="{FF2B5EF4-FFF2-40B4-BE49-F238E27FC236}">
                <a16:creationId xmlns:a16="http://schemas.microsoft.com/office/drawing/2014/main" id="{EAC7D974-508A-74F9-F78B-B920C6646669}"/>
              </a:ext>
            </a:extLst>
          </p:cNvPr>
          <p:cNvCxnSpPr>
            <a:cxnSpLocks/>
            <a:stCxn id="101" idx="2"/>
            <a:endCxn id="4" idx="6"/>
          </p:cNvCxnSpPr>
          <p:nvPr/>
        </p:nvCxnSpPr>
        <p:spPr>
          <a:xfrm rot="5400000">
            <a:off x="2796812" y="3454601"/>
            <a:ext cx="1211570" cy="16881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737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19C70FA-7322-A799-923F-A759636B7943}"/>
              </a:ext>
            </a:extLst>
          </p:cNvPr>
          <p:cNvSpPr/>
          <p:nvPr/>
        </p:nvSpPr>
        <p:spPr>
          <a:xfrm>
            <a:off x="1384212" y="2278608"/>
            <a:ext cx="570322" cy="1342075"/>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D9F9E75-50C1-D3FA-D0B0-E17E7D20241A}"/>
              </a:ext>
            </a:extLst>
          </p:cNvPr>
          <p:cNvSpPr/>
          <p:nvPr/>
        </p:nvSpPr>
        <p:spPr>
          <a:xfrm>
            <a:off x="4868534" y="3740040"/>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FB87546-FD3D-BB25-16B1-D917D30E3E4C}"/>
              </a:ext>
            </a:extLst>
          </p:cNvPr>
          <p:cNvSpPr/>
          <p:nvPr/>
        </p:nvSpPr>
        <p:spPr>
          <a:xfrm>
            <a:off x="4860198" y="3247095"/>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F8F1264-15FB-9756-AD78-29A7853E5AAD}"/>
              </a:ext>
            </a:extLst>
          </p:cNvPr>
          <p:cNvSpPr/>
          <p:nvPr/>
        </p:nvSpPr>
        <p:spPr>
          <a:xfrm>
            <a:off x="4859943" y="2751888"/>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9CC8798-C171-F67D-E84F-49B63311A492}"/>
              </a:ext>
            </a:extLst>
          </p:cNvPr>
          <p:cNvSpPr/>
          <p:nvPr/>
        </p:nvSpPr>
        <p:spPr>
          <a:xfrm>
            <a:off x="4859943" y="2243733"/>
            <a:ext cx="441676" cy="441676"/>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AF914C62-FB4B-1C73-89C1-6A2CB08EEB59}"/>
              </a:ext>
            </a:extLst>
          </p:cNvPr>
          <p:cNvSpPr/>
          <p:nvPr/>
        </p:nvSpPr>
        <p:spPr>
          <a:xfrm>
            <a:off x="5536942" y="3350895"/>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3C36803-5674-BC53-590D-B688CF5BCC0D}"/>
              </a:ext>
            </a:extLst>
          </p:cNvPr>
          <p:cNvSpPr/>
          <p:nvPr/>
        </p:nvSpPr>
        <p:spPr>
          <a:xfrm>
            <a:off x="4067879" y="2374835"/>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8295963-CFF5-0DE1-D2D4-92C660C37E99}"/>
              </a:ext>
            </a:extLst>
          </p:cNvPr>
          <p:cNvSpPr/>
          <p:nvPr/>
        </p:nvSpPr>
        <p:spPr>
          <a:xfrm>
            <a:off x="4086820" y="2795183"/>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6AC7E8B-22AB-6896-CA15-1FCE736102FB}"/>
              </a:ext>
            </a:extLst>
          </p:cNvPr>
          <p:cNvSpPr/>
          <p:nvPr/>
        </p:nvSpPr>
        <p:spPr>
          <a:xfrm>
            <a:off x="4086820" y="3225640"/>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76F1A0-A6FC-AD9B-8606-1B953A28351C}"/>
              </a:ext>
            </a:extLst>
          </p:cNvPr>
          <p:cNvSpPr/>
          <p:nvPr/>
        </p:nvSpPr>
        <p:spPr>
          <a:xfrm>
            <a:off x="1494746" y="2451778"/>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2195736" y="2060848"/>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2195736" y="253972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2195736" y="3603906"/>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2187442" y="2819461"/>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3" name="Oval 12">
            <a:extLst>
              <a:ext uri="{FF2B5EF4-FFF2-40B4-BE49-F238E27FC236}">
                <a16:creationId xmlns:a16="http://schemas.microsoft.com/office/drawing/2014/main" id="{9B5D0EB0-E14F-9318-9150-6D4015CD55B1}"/>
              </a:ext>
            </a:extLst>
          </p:cNvPr>
          <p:cNvSpPr/>
          <p:nvPr/>
        </p:nvSpPr>
        <p:spPr>
          <a:xfrm>
            <a:off x="2914272" y="2060848"/>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2914272" y="253972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2914272" y="3603906"/>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DFCBA5-4330-4120-1508-D82193DB2376}"/>
              </a:ext>
            </a:extLst>
          </p:cNvPr>
          <p:cNvSpPr/>
          <p:nvPr/>
        </p:nvSpPr>
        <p:spPr>
          <a:xfrm>
            <a:off x="3516267" y="2079162"/>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3516267" y="2558034"/>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3516267" y="362222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1854014" y="2255970"/>
            <a:ext cx="375200" cy="375442"/>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a:off x="1854014" y="2631412"/>
            <a:ext cx="341722" cy="226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1854014" y="2631412"/>
            <a:ext cx="341722" cy="10867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2424336" y="2175148"/>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2424336" y="2175148"/>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2424336" y="2175148"/>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2424336" y="2175148"/>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2424336" y="2654020"/>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2424336" y="2654020"/>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2424336" y="2175148"/>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2424336" y="2654020"/>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2424336" y="3718206"/>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3151956" y="2175148"/>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a:stCxn id="13" idx="6"/>
          </p:cNvCxnSpPr>
          <p:nvPr/>
        </p:nvCxnSpPr>
        <p:spPr>
          <a:xfrm>
            <a:off x="3142872" y="2175148"/>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a:stCxn id="13" idx="6"/>
            <a:endCxn id="20" idx="2"/>
          </p:cNvCxnSpPr>
          <p:nvPr/>
        </p:nvCxnSpPr>
        <p:spPr>
          <a:xfrm>
            <a:off x="3142872" y="2175148"/>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a:endCxn id="18" idx="2"/>
          </p:cNvCxnSpPr>
          <p:nvPr/>
        </p:nvCxnSpPr>
        <p:spPr>
          <a:xfrm flipV="1">
            <a:off x="3151956" y="2193462"/>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3151956" y="2654019"/>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a:endCxn id="20" idx="2"/>
          </p:cNvCxnSpPr>
          <p:nvPr/>
        </p:nvCxnSpPr>
        <p:spPr>
          <a:xfrm>
            <a:off x="3151956" y="2654019"/>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a:stCxn id="15" idx="6"/>
            <a:endCxn id="18" idx="2"/>
          </p:cNvCxnSpPr>
          <p:nvPr/>
        </p:nvCxnSpPr>
        <p:spPr>
          <a:xfrm flipV="1">
            <a:off x="3142872" y="2193462"/>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a:stCxn id="15" idx="6"/>
          </p:cNvCxnSpPr>
          <p:nvPr/>
        </p:nvCxnSpPr>
        <p:spPr>
          <a:xfrm flipV="1">
            <a:off x="3142872" y="2654019"/>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3151956" y="3718206"/>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a:off x="3744867" y="2193462"/>
            <a:ext cx="323012" cy="36100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flipV="1">
            <a:off x="3744867" y="2554469"/>
            <a:ext cx="323012" cy="11786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3744867" y="2554469"/>
            <a:ext cx="323012" cy="118205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1581556" y="2468927"/>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1581556" y="2468927"/>
                <a:ext cx="183320" cy="276999"/>
              </a:xfrm>
              <a:prstGeom prst="rect">
                <a:avLst/>
              </a:prstGeom>
              <a:blipFill>
                <a:blip r:embed="rId2"/>
                <a:stretch>
                  <a:fillRect l="-1875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4161869" y="2828807"/>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4161869" y="2828807"/>
                <a:ext cx="184666" cy="276999"/>
              </a:xfrm>
              <a:prstGeom prst="rect">
                <a:avLst/>
              </a:prstGeom>
              <a:blipFill>
                <a:blip r:embed="rId3"/>
                <a:stretch>
                  <a:fillRect l="-18750" r="-12500"/>
                </a:stretch>
              </a:blipFill>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1497124" y="3114830"/>
            <a:ext cx="359268" cy="359268"/>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1581755" y="3132161"/>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1581755" y="3132161"/>
                <a:ext cx="186718" cy="276999"/>
              </a:xfrm>
              <a:prstGeom prst="rect">
                <a:avLst/>
              </a:prstGeom>
              <a:blipFill>
                <a:blip r:embed="rId4"/>
                <a:stretch>
                  <a:fillRect l="-25000" r="-25000" b="-26087"/>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1856392" y="2255970"/>
            <a:ext cx="372822" cy="10384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1856392" y="2654020"/>
            <a:ext cx="339344" cy="6404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1856392" y="3294464"/>
            <a:ext cx="339344" cy="4237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EB260D8-E40A-97A5-5F93-AB22686F5677}"/>
                  </a:ext>
                </a:extLst>
              </p:cNvPr>
              <p:cNvSpPr txBox="1"/>
              <p:nvPr/>
            </p:nvSpPr>
            <p:spPr>
              <a:xfrm>
                <a:off x="4075371" y="2346696"/>
                <a:ext cx="34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4075371" y="2346696"/>
                <a:ext cx="344283" cy="369332"/>
              </a:xfrm>
              <a:prstGeom prst="rect">
                <a:avLst/>
              </a:prstGeom>
              <a:blipFill>
                <a:blip r:embed="rId5"/>
                <a:stretch>
                  <a:fillRect/>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5D193442-8488-8C7D-1D03-094E7FFF8182}"/>
              </a:ext>
            </a:extLst>
          </p:cNvPr>
          <p:cNvCxnSpPr>
            <a:cxnSpLocks/>
            <a:stCxn id="18" idx="6"/>
            <a:endCxn id="107" idx="2"/>
          </p:cNvCxnSpPr>
          <p:nvPr/>
        </p:nvCxnSpPr>
        <p:spPr>
          <a:xfrm>
            <a:off x="3744867" y="2193462"/>
            <a:ext cx="341953" cy="78135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962B14-1E9F-5D8A-C550-EDE879BE5352}"/>
              </a:ext>
            </a:extLst>
          </p:cNvPr>
          <p:cNvCxnSpPr>
            <a:cxnSpLocks/>
            <a:stCxn id="19" idx="6"/>
            <a:endCxn id="107" idx="2"/>
          </p:cNvCxnSpPr>
          <p:nvPr/>
        </p:nvCxnSpPr>
        <p:spPr>
          <a:xfrm>
            <a:off x="3744867" y="2672334"/>
            <a:ext cx="341953" cy="30248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6BDF793-2F82-7A61-6F05-15C421A999FC}"/>
              </a:ext>
            </a:extLst>
          </p:cNvPr>
          <p:cNvCxnSpPr>
            <a:cxnSpLocks/>
            <a:stCxn id="20" idx="6"/>
            <a:endCxn id="107" idx="2"/>
          </p:cNvCxnSpPr>
          <p:nvPr/>
        </p:nvCxnSpPr>
        <p:spPr>
          <a:xfrm flipV="1">
            <a:off x="3744867" y="2974817"/>
            <a:ext cx="341953" cy="76170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2ED3FFC8-17AF-9E84-5B11-88529582FB22}"/>
                  </a:ext>
                </a:extLst>
              </p:cNvPr>
              <p:cNvSpPr txBox="1"/>
              <p:nvPr/>
            </p:nvSpPr>
            <p:spPr>
              <a:xfrm>
                <a:off x="4106755" y="3201565"/>
                <a:ext cx="326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182" name="TextBox 181">
                <a:extLst>
                  <a:ext uri="{FF2B5EF4-FFF2-40B4-BE49-F238E27FC236}">
                    <a16:creationId xmlns:a16="http://schemas.microsoft.com/office/drawing/2014/main" id="{2ED3FFC8-17AF-9E84-5B11-88529582FB22}"/>
                  </a:ext>
                </a:extLst>
              </p:cNvPr>
              <p:cNvSpPr txBox="1">
                <a:spLocks noRot="1" noChangeAspect="1" noMove="1" noResize="1" noEditPoints="1" noAdjustHandles="1" noChangeArrowheads="1" noChangeShapeType="1" noTextEdit="1"/>
              </p:cNvSpPr>
              <p:nvPr/>
            </p:nvSpPr>
            <p:spPr>
              <a:xfrm>
                <a:off x="4106755" y="3201565"/>
                <a:ext cx="326891" cy="369332"/>
              </a:xfrm>
              <a:prstGeom prst="rect">
                <a:avLst/>
              </a:prstGeom>
              <a:blipFill>
                <a:blip r:embed="rId6"/>
                <a:stretch>
                  <a:fillRect b="-6667"/>
                </a:stretch>
              </a:blipFill>
            </p:spPr>
            <p:txBody>
              <a:bodyPr/>
              <a:lstStyle/>
              <a:p>
                <a:r>
                  <a:rPr lang="en-US">
                    <a:noFill/>
                  </a:rPr>
                  <a:t> </a:t>
                </a:r>
              </a:p>
            </p:txBody>
          </p:sp>
        </mc:Fallback>
      </mc:AlternateContent>
      <p:cxnSp>
        <p:nvCxnSpPr>
          <p:cNvPr id="183" name="Straight Arrow Connector 182">
            <a:extLst>
              <a:ext uri="{FF2B5EF4-FFF2-40B4-BE49-F238E27FC236}">
                <a16:creationId xmlns:a16="http://schemas.microsoft.com/office/drawing/2014/main" id="{5CB5D9D0-CC5A-66F2-A4AB-6FFB1DA736C7}"/>
              </a:ext>
            </a:extLst>
          </p:cNvPr>
          <p:cNvCxnSpPr>
            <a:cxnSpLocks/>
            <a:stCxn id="18" idx="6"/>
            <a:endCxn id="147" idx="2"/>
          </p:cNvCxnSpPr>
          <p:nvPr/>
        </p:nvCxnSpPr>
        <p:spPr>
          <a:xfrm>
            <a:off x="3744867" y="2193462"/>
            <a:ext cx="341953" cy="121181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D8C60B6-77F1-68C3-DC98-6B19DA876FE7}"/>
              </a:ext>
            </a:extLst>
          </p:cNvPr>
          <p:cNvCxnSpPr>
            <a:cxnSpLocks/>
            <a:stCxn id="19" idx="6"/>
            <a:endCxn id="147" idx="2"/>
          </p:cNvCxnSpPr>
          <p:nvPr/>
        </p:nvCxnSpPr>
        <p:spPr>
          <a:xfrm>
            <a:off x="3744867" y="2672334"/>
            <a:ext cx="341953" cy="73294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279DBF5-DBB7-7CAC-EE4C-3D6DCE4C7510}"/>
              </a:ext>
            </a:extLst>
          </p:cNvPr>
          <p:cNvCxnSpPr>
            <a:cxnSpLocks/>
            <a:stCxn id="20" idx="6"/>
            <a:endCxn id="147" idx="2"/>
          </p:cNvCxnSpPr>
          <p:nvPr/>
        </p:nvCxnSpPr>
        <p:spPr>
          <a:xfrm flipV="1">
            <a:off x="3744867" y="3405274"/>
            <a:ext cx="341953" cy="33124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982AFE62-BB97-99F6-4E01-12680DCB6DF1}"/>
              </a:ext>
            </a:extLst>
          </p:cNvPr>
          <p:cNvSpPr txBox="1"/>
          <p:nvPr/>
        </p:nvSpPr>
        <p:spPr>
          <a:xfrm>
            <a:off x="2904031" y="2808996"/>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5" name="TextBox 194">
            <a:extLst>
              <a:ext uri="{FF2B5EF4-FFF2-40B4-BE49-F238E27FC236}">
                <a16:creationId xmlns:a16="http://schemas.microsoft.com/office/drawing/2014/main" id="{6FD80D6D-3112-80E0-19BF-493AAFE758E6}"/>
              </a:ext>
            </a:extLst>
          </p:cNvPr>
          <p:cNvSpPr txBox="1"/>
          <p:nvPr/>
        </p:nvSpPr>
        <p:spPr>
          <a:xfrm>
            <a:off x="3521607" y="2827495"/>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7" name="Oval 196">
            <a:extLst>
              <a:ext uri="{FF2B5EF4-FFF2-40B4-BE49-F238E27FC236}">
                <a16:creationId xmlns:a16="http://schemas.microsoft.com/office/drawing/2014/main" id="{A8A4322A-C5D1-E656-50B7-39D423AB1FB0}"/>
              </a:ext>
            </a:extLst>
          </p:cNvPr>
          <p:cNvSpPr/>
          <p:nvPr/>
        </p:nvSpPr>
        <p:spPr>
          <a:xfrm>
            <a:off x="4868535" y="1749728"/>
            <a:ext cx="441675" cy="441675"/>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642DED1-4409-D384-3E83-57EB8B05A517}"/>
                  </a:ext>
                </a:extLst>
              </p:cNvPr>
              <p:cNvSpPr txBox="1"/>
              <p:nvPr/>
            </p:nvSpPr>
            <p:spPr>
              <a:xfrm>
                <a:off x="4907725" y="1733799"/>
                <a:ext cx="382180" cy="4434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den>
                      </m:f>
                    </m:oMath>
                  </m:oMathPara>
                </a14:m>
                <a:endParaRPr lang="en-US" dirty="0"/>
              </a:p>
            </p:txBody>
          </p:sp>
        </mc:Choice>
        <mc:Fallback xmlns="">
          <p:sp>
            <p:nvSpPr>
              <p:cNvPr id="198" name="TextBox 197">
                <a:extLst>
                  <a:ext uri="{FF2B5EF4-FFF2-40B4-BE49-F238E27FC236}">
                    <a16:creationId xmlns:a16="http://schemas.microsoft.com/office/drawing/2014/main" id="{8642DED1-4409-D384-3E83-57EB8B05A517}"/>
                  </a:ext>
                </a:extLst>
              </p:cNvPr>
              <p:cNvSpPr txBox="1">
                <a:spLocks noRot="1" noChangeAspect="1" noMove="1" noResize="1" noEditPoints="1" noAdjustHandles="1" noChangeArrowheads="1" noChangeShapeType="1" noTextEdit="1"/>
              </p:cNvSpPr>
              <p:nvPr/>
            </p:nvSpPr>
            <p:spPr>
              <a:xfrm>
                <a:off x="4907725" y="1733799"/>
                <a:ext cx="382180" cy="44345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AF79CEEC-B330-B6B0-D999-5CDFF50A133B}"/>
                  </a:ext>
                </a:extLst>
              </p:cNvPr>
              <p:cNvSpPr txBox="1"/>
              <p:nvPr/>
            </p:nvSpPr>
            <p:spPr>
              <a:xfrm>
                <a:off x="4894510" y="2221757"/>
                <a:ext cx="382180" cy="4750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00" name="TextBox 199">
                <a:extLst>
                  <a:ext uri="{FF2B5EF4-FFF2-40B4-BE49-F238E27FC236}">
                    <a16:creationId xmlns:a16="http://schemas.microsoft.com/office/drawing/2014/main" id="{AF79CEEC-B330-B6B0-D999-5CDFF50A133B}"/>
                  </a:ext>
                </a:extLst>
              </p:cNvPr>
              <p:cNvSpPr txBox="1">
                <a:spLocks noRot="1" noChangeAspect="1" noMove="1" noResize="1" noEditPoints="1" noAdjustHandles="1" noChangeArrowheads="1" noChangeShapeType="1" noTextEdit="1"/>
              </p:cNvSpPr>
              <p:nvPr/>
            </p:nvSpPr>
            <p:spPr>
              <a:xfrm>
                <a:off x="4894510" y="2221757"/>
                <a:ext cx="382180" cy="475002"/>
              </a:xfrm>
              <a:prstGeom prst="rect">
                <a:avLst/>
              </a:prstGeom>
              <a:blipFill>
                <a:blip r:embed="rId8"/>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7A70DC14-2BF8-D1A5-6D7D-B5B7D7F84C75}"/>
                  </a:ext>
                </a:extLst>
              </p:cNvPr>
              <p:cNvSpPr txBox="1"/>
              <p:nvPr/>
            </p:nvSpPr>
            <p:spPr>
              <a:xfrm>
                <a:off x="4866440" y="2726156"/>
                <a:ext cx="382180" cy="462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2" name="TextBox 201">
                <a:extLst>
                  <a:ext uri="{FF2B5EF4-FFF2-40B4-BE49-F238E27FC236}">
                    <a16:creationId xmlns:a16="http://schemas.microsoft.com/office/drawing/2014/main" id="{7A70DC14-2BF8-D1A5-6D7D-B5B7D7F84C75}"/>
                  </a:ext>
                </a:extLst>
              </p:cNvPr>
              <p:cNvSpPr txBox="1">
                <a:spLocks noRot="1" noChangeAspect="1" noMove="1" noResize="1" noEditPoints="1" noAdjustHandles="1" noChangeArrowheads="1" noChangeShapeType="1" noTextEdit="1"/>
              </p:cNvSpPr>
              <p:nvPr/>
            </p:nvSpPr>
            <p:spPr>
              <a:xfrm>
                <a:off x="4866440" y="2726156"/>
                <a:ext cx="382180" cy="46288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B295B9CB-A6D5-C93A-D511-AD3941A16C6C}"/>
                  </a:ext>
                </a:extLst>
              </p:cNvPr>
              <p:cNvSpPr txBox="1"/>
              <p:nvPr/>
            </p:nvSpPr>
            <p:spPr>
              <a:xfrm>
                <a:off x="4881970" y="3229787"/>
                <a:ext cx="427500"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e>
                            <m:sup>
                              <m:r>
                                <a:rPr lang="en-US" sz="1200" b="0" i="1" smtClean="0">
                                  <a:latin typeface="Cambria Math" panose="02040503050406030204" pitchFamily="18" charset="0"/>
                                </a:rPr>
                                <m:t>2</m:t>
                              </m:r>
                            </m:sup>
                          </m:sSup>
                        </m:den>
                      </m:f>
                    </m:oMath>
                  </m:oMathPara>
                </a14:m>
                <a:endParaRPr lang="en-US" dirty="0"/>
              </a:p>
            </p:txBody>
          </p:sp>
        </mc:Choice>
        <mc:Fallback xmlns="">
          <p:sp>
            <p:nvSpPr>
              <p:cNvPr id="206" name="TextBox 205">
                <a:extLst>
                  <a:ext uri="{FF2B5EF4-FFF2-40B4-BE49-F238E27FC236}">
                    <a16:creationId xmlns:a16="http://schemas.microsoft.com/office/drawing/2014/main" id="{B295B9CB-A6D5-C93A-D511-AD3941A16C6C}"/>
                  </a:ext>
                </a:extLst>
              </p:cNvPr>
              <p:cNvSpPr txBox="1">
                <a:spLocks noRot="1" noChangeAspect="1" noMove="1" noResize="1" noEditPoints="1" noAdjustHandles="1" noChangeArrowheads="1" noChangeShapeType="1" noTextEdit="1"/>
              </p:cNvSpPr>
              <p:nvPr/>
            </p:nvSpPr>
            <p:spPr>
              <a:xfrm>
                <a:off x="4881970" y="3229787"/>
                <a:ext cx="427500" cy="494431"/>
              </a:xfrm>
              <a:prstGeom prst="rect">
                <a:avLst/>
              </a:prstGeom>
              <a:blipFill>
                <a:blip r:embed="rId10"/>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4F8129B-5B5E-D874-3442-DCBD71B94A5F}"/>
                  </a:ext>
                </a:extLst>
              </p:cNvPr>
              <p:cNvSpPr txBox="1"/>
              <p:nvPr/>
            </p:nvSpPr>
            <p:spPr>
              <a:xfrm>
                <a:off x="5529091" y="3377854"/>
                <a:ext cx="4536730"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b="1" i="1">
                              <a:latin typeface="Cambria Math" panose="02040503050406030204" pitchFamily="18" charset="0"/>
                            </a:rPr>
                            <m:t>𝒖</m:t>
                          </m:r>
                          <m:r>
                            <a:rPr lang="en-US">
                              <a:latin typeface="Cambria Math" panose="02040503050406030204" pitchFamily="18" charset="0"/>
                            </a:rPr>
                            <m:t>∙</m:t>
                          </m:r>
                          <m:r>
                            <m:rPr>
                              <m:sty m:val="p"/>
                            </m:rPr>
                            <a:rPr lang="en-US">
                              <a:latin typeface="Cambria Math" panose="02040503050406030204" pitchFamily="18" charset="0"/>
                            </a:rPr>
                            <m:t>∇</m:t>
                          </m:r>
                        </m:e>
                      </m:d>
                      <m:r>
                        <a:rPr lang="en-US" b="1" i="1">
                          <a:latin typeface="Cambria Math" panose="02040503050406030204" pitchFamily="18" charset="0"/>
                        </a:rPr>
                        <m:t>𝒖</m:t>
                      </m:r>
                      <m:r>
                        <a:rPr lang="en-US">
                          <a:latin typeface="Cambria Math" panose="02040503050406030204" pitchFamily="18" charset="0"/>
                        </a:rPr>
                        <m:t>=</m:t>
                      </m:r>
                      <m:r>
                        <m:rPr>
                          <m:sty m:val="p"/>
                        </m:rPr>
                        <a:rPr lang="en-US">
                          <a:latin typeface="Cambria Math" panose="02040503050406030204" pitchFamily="18" charset="0"/>
                        </a:rPr>
                        <m:t>∇</m:t>
                      </m:r>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𝑝</m:t>
                          </m:r>
                          <m:r>
                            <a:rPr lang="en-US" b="1" i="1">
                              <a:latin typeface="Cambria Math" panose="02040503050406030204" pitchFamily="18" charset="0"/>
                            </a:rPr>
                            <m:t>𝑰</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m:rPr>
                              <m:sty m:val="p"/>
                            </m:rPr>
                            <a:rPr lang="en-US">
                              <a:latin typeface="Cambria Math" panose="02040503050406030204" pitchFamily="18" charset="0"/>
                            </a:rPr>
                            <m:t>∇</m:t>
                          </m:r>
                          <m:r>
                            <a:rPr lang="en-US" b="1" i="1">
                              <a:latin typeface="Cambria Math" panose="02040503050406030204" pitchFamily="18" charset="0"/>
                            </a:rPr>
                            <m:t>𝒖</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m:t>
                              </m:r>
                              <m:r>
                                <a:rPr lang="en-US" b="1" i="1">
                                  <a:latin typeface="Cambria Math" panose="02040503050406030204" pitchFamily="18" charset="0"/>
                                </a:rPr>
                                <m:t>𝒖</m:t>
                              </m:r>
                              <m:r>
                                <a:rPr lang="en-US">
                                  <a:latin typeface="Cambria Math" panose="02040503050406030204" pitchFamily="18" charset="0"/>
                                </a:rPr>
                                <m:t>)</m:t>
                              </m:r>
                            </m:e>
                            <m:sup>
                              <m:r>
                                <a:rPr lang="en-US" b="1" i="1">
                                  <a:latin typeface="Cambria Math" panose="02040503050406030204" pitchFamily="18" charset="0"/>
                                </a:rPr>
                                <m:t>𝑻</m:t>
                              </m:r>
                            </m:sup>
                          </m:sSup>
                          <m:r>
                            <a:rPr lang="en-US">
                              <a:latin typeface="Cambria Math" panose="02040503050406030204" pitchFamily="18" charset="0"/>
                            </a:rPr>
                            <m:t>)</m:t>
                          </m:r>
                        </m:e>
                      </m:d>
                      <m:r>
                        <a:rPr lang="en-US">
                          <a:latin typeface="Cambria Math" panose="02040503050406030204" pitchFamily="18" charset="0"/>
                        </a:rPr>
                        <m:t>+</m:t>
                      </m:r>
                      <m:r>
                        <a:rPr lang="en-US" i="1">
                          <a:latin typeface="Cambria Math" panose="02040503050406030204" pitchFamily="18" charset="0"/>
                        </a:rPr>
                        <m:t>𝐹</m:t>
                      </m:r>
                    </m:oMath>
                  </m:oMathPara>
                </a14:m>
                <a:endParaRPr lang="en-US" dirty="0"/>
              </a:p>
            </p:txBody>
          </p:sp>
        </mc:Choice>
        <mc:Fallback xmlns="">
          <p:sp>
            <p:nvSpPr>
              <p:cNvPr id="207" name="TextBox 206">
                <a:extLst>
                  <a:ext uri="{FF2B5EF4-FFF2-40B4-BE49-F238E27FC236}">
                    <a16:creationId xmlns:a16="http://schemas.microsoft.com/office/drawing/2014/main" id="{84F8129B-5B5E-D874-3442-DCBD71B94A5F}"/>
                  </a:ext>
                </a:extLst>
              </p:cNvPr>
              <p:cNvSpPr txBox="1">
                <a:spLocks noRot="1" noChangeAspect="1" noMove="1" noResize="1" noEditPoints="1" noAdjustHandles="1" noChangeArrowheads="1" noChangeShapeType="1" noTextEdit="1"/>
              </p:cNvSpPr>
              <p:nvPr/>
            </p:nvSpPr>
            <p:spPr>
              <a:xfrm>
                <a:off x="5529091" y="3377854"/>
                <a:ext cx="4536730" cy="374270"/>
              </a:xfrm>
              <a:prstGeom prst="rect">
                <a:avLst/>
              </a:prstGeom>
              <a:blipFill>
                <a:blip r:embed="rId11"/>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3F0EEA13-990E-7875-C015-8BCEA1627A32}"/>
                  </a:ext>
                </a:extLst>
              </p:cNvPr>
              <p:cNvSpPr txBox="1"/>
              <p:nvPr/>
            </p:nvSpPr>
            <p:spPr>
              <a:xfrm>
                <a:off x="6847639" y="3987774"/>
                <a:ext cx="1440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m:t>
                      </m:r>
                      <m:r>
                        <a:rPr lang="en-US" i="0">
                          <a:latin typeface="Cambria Math" panose="02040503050406030204" pitchFamily="18" charset="0"/>
                        </a:rPr>
                        <m:t>∙</m:t>
                      </m:r>
                      <m:r>
                        <a:rPr lang="en-US" b="1" i="1">
                          <a:latin typeface="Cambria Math" panose="02040503050406030204" pitchFamily="18" charset="0"/>
                        </a:rPr>
                        <m:t>𝒖</m:t>
                      </m:r>
                      <m:r>
                        <a:rPr lang="en-US" b="0" i="0">
                          <a:latin typeface="Cambria Math" panose="02040503050406030204" pitchFamily="18" charset="0"/>
                        </a:rPr>
                        <m:t>=0</m:t>
                      </m:r>
                    </m:oMath>
                  </m:oMathPara>
                </a14:m>
                <a:endParaRPr lang="en-US" dirty="0"/>
              </a:p>
            </p:txBody>
          </p:sp>
        </mc:Choice>
        <mc:Fallback xmlns="">
          <p:sp>
            <p:nvSpPr>
              <p:cNvPr id="208" name="TextBox 207">
                <a:extLst>
                  <a:ext uri="{FF2B5EF4-FFF2-40B4-BE49-F238E27FC236}">
                    <a16:creationId xmlns:a16="http://schemas.microsoft.com/office/drawing/2014/main" id="{3F0EEA13-990E-7875-C015-8BCEA1627A32}"/>
                  </a:ext>
                </a:extLst>
              </p:cNvPr>
              <p:cNvSpPr txBox="1">
                <a:spLocks noRot="1" noChangeAspect="1" noMove="1" noResize="1" noEditPoints="1" noAdjustHandles="1" noChangeArrowheads="1" noChangeShapeType="1" noTextEdit="1"/>
              </p:cNvSpPr>
              <p:nvPr/>
            </p:nvSpPr>
            <p:spPr>
              <a:xfrm>
                <a:off x="6847639" y="3987774"/>
                <a:ext cx="1440265"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0948224F-C065-03A9-5855-40782D96AB66}"/>
                  </a:ext>
                </a:extLst>
              </p:cNvPr>
              <p:cNvSpPr txBox="1"/>
              <p:nvPr/>
            </p:nvSpPr>
            <p:spPr>
              <a:xfrm>
                <a:off x="4840408" y="3701855"/>
                <a:ext cx="497928" cy="494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m:t>
                              </m:r>
                            </m:e>
                            <m:sup>
                              <m:r>
                                <a:rPr lang="en-US" sz="1200" i="1">
                                  <a:latin typeface="Cambria Math" panose="02040503050406030204" pitchFamily="18" charset="0"/>
                                </a:rPr>
                                <m:t>2</m:t>
                              </m:r>
                            </m:sup>
                          </m:sSup>
                        </m:num>
                        <m:den>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𝑦</m:t>
                          </m:r>
                        </m:den>
                      </m:f>
                    </m:oMath>
                  </m:oMathPara>
                </a14:m>
                <a:endParaRPr lang="en-US" dirty="0"/>
              </a:p>
            </p:txBody>
          </p:sp>
        </mc:Choice>
        <mc:Fallback xmlns="">
          <p:sp>
            <p:nvSpPr>
              <p:cNvPr id="261" name="TextBox 260">
                <a:extLst>
                  <a:ext uri="{FF2B5EF4-FFF2-40B4-BE49-F238E27FC236}">
                    <a16:creationId xmlns:a16="http://schemas.microsoft.com/office/drawing/2014/main" id="{0948224F-C065-03A9-5855-40782D96AB66}"/>
                  </a:ext>
                </a:extLst>
              </p:cNvPr>
              <p:cNvSpPr txBox="1">
                <a:spLocks noRot="1" noChangeAspect="1" noMove="1" noResize="1" noEditPoints="1" noAdjustHandles="1" noChangeArrowheads="1" noChangeShapeType="1" noTextEdit="1"/>
              </p:cNvSpPr>
              <p:nvPr/>
            </p:nvSpPr>
            <p:spPr>
              <a:xfrm>
                <a:off x="4840408" y="3701855"/>
                <a:ext cx="497928" cy="494431"/>
              </a:xfrm>
              <a:prstGeom prst="rect">
                <a:avLst/>
              </a:prstGeom>
              <a:blipFill>
                <a:blip r:embed="rId13"/>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B798360-91CF-0024-B8B7-504DDB7AA75A}"/>
                  </a:ext>
                </a:extLst>
              </p:cNvPr>
              <p:cNvSpPr txBox="1"/>
              <p:nvPr/>
            </p:nvSpPr>
            <p:spPr>
              <a:xfrm>
                <a:off x="6732230" y="1855301"/>
                <a:ext cx="1585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r>
                        <a:rPr lang="en-US" b="0" i="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l-GR" b="1" i="1" smtClean="0">
                              <a:latin typeface="Cambria Math" panose="02040503050406030204" pitchFamily="18" charset="0"/>
                              <a:ea typeface="Cambria Math" panose="02040503050406030204" pitchFamily="18" charset="0"/>
                            </a:rPr>
                            <m:t>𝜞</m:t>
                          </m:r>
                        </m:sub>
                      </m:sSub>
                    </m:oMath>
                  </m:oMathPara>
                </a14:m>
                <a:endParaRPr lang="en-US" b="1" dirty="0"/>
              </a:p>
            </p:txBody>
          </p:sp>
        </mc:Choice>
        <mc:Fallback xmlns="">
          <p:sp>
            <p:nvSpPr>
              <p:cNvPr id="113" name="TextBox 112">
                <a:extLst>
                  <a:ext uri="{FF2B5EF4-FFF2-40B4-BE49-F238E27FC236}">
                    <a16:creationId xmlns:a16="http://schemas.microsoft.com/office/drawing/2014/main" id="{EB798360-91CF-0024-B8B7-504DDB7AA75A}"/>
                  </a:ext>
                </a:extLst>
              </p:cNvPr>
              <p:cNvSpPr txBox="1">
                <a:spLocks noRot="1" noChangeAspect="1" noMove="1" noResize="1" noEditPoints="1" noAdjustHandles="1" noChangeArrowheads="1" noChangeShapeType="1" noTextEdit="1"/>
              </p:cNvSpPr>
              <p:nvPr/>
            </p:nvSpPr>
            <p:spPr>
              <a:xfrm>
                <a:off x="6732230" y="1855301"/>
                <a:ext cx="1585026" cy="369332"/>
              </a:xfrm>
              <a:prstGeom prst="rect">
                <a:avLst/>
              </a:prstGeom>
              <a:blipFill>
                <a:blip r:embed="rId14"/>
                <a:stretch>
                  <a:fillRect/>
                </a:stretch>
              </a:blipFill>
            </p:spPr>
            <p:txBody>
              <a:bodyPr/>
              <a:lstStyle/>
              <a:p>
                <a:r>
                  <a:rPr lang="en-US">
                    <a:noFill/>
                  </a:rPr>
                  <a:t> </a:t>
                </a:r>
              </a:p>
            </p:txBody>
          </p:sp>
        </mc:Fallback>
      </mc:AlternateContent>
      <p:cxnSp>
        <p:nvCxnSpPr>
          <p:cNvPr id="126" name="Straight Arrow Connector 125">
            <a:extLst>
              <a:ext uri="{FF2B5EF4-FFF2-40B4-BE49-F238E27FC236}">
                <a16:creationId xmlns:a16="http://schemas.microsoft.com/office/drawing/2014/main" id="{6291AF33-06D8-1581-FBCD-CACB0D358440}"/>
              </a:ext>
            </a:extLst>
          </p:cNvPr>
          <p:cNvCxnSpPr>
            <a:cxnSpLocks/>
            <a:stCxn id="23" idx="6"/>
            <a:endCxn id="197" idx="2"/>
          </p:cNvCxnSpPr>
          <p:nvPr/>
        </p:nvCxnSpPr>
        <p:spPr>
          <a:xfrm flipV="1">
            <a:off x="4427147" y="1970566"/>
            <a:ext cx="441388" cy="58390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0AB684C-AD67-CE79-43B6-4C88FDECE9BE}"/>
              </a:ext>
            </a:extLst>
          </p:cNvPr>
          <p:cNvCxnSpPr>
            <a:cxnSpLocks/>
            <a:stCxn id="23" idx="6"/>
            <a:endCxn id="199" idx="2"/>
          </p:cNvCxnSpPr>
          <p:nvPr/>
        </p:nvCxnSpPr>
        <p:spPr>
          <a:xfrm flipV="1">
            <a:off x="4427147" y="2464571"/>
            <a:ext cx="432796" cy="8989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08EE69F-8230-57E5-9F26-0B64A9ACDD82}"/>
              </a:ext>
            </a:extLst>
          </p:cNvPr>
          <p:cNvCxnSpPr>
            <a:cxnSpLocks/>
            <a:stCxn id="23" idx="6"/>
            <a:endCxn id="93" idx="2"/>
          </p:cNvCxnSpPr>
          <p:nvPr/>
        </p:nvCxnSpPr>
        <p:spPr>
          <a:xfrm>
            <a:off x="4427147" y="2554469"/>
            <a:ext cx="432796" cy="41825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BB079F75-5902-0D15-C789-62A5A7D070F6}"/>
              </a:ext>
            </a:extLst>
          </p:cNvPr>
          <p:cNvCxnSpPr>
            <a:cxnSpLocks/>
            <a:stCxn id="109" idx="3"/>
            <a:endCxn id="97" idx="2"/>
          </p:cNvCxnSpPr>
          <p:nvPr/>
        </p:nvCxnSpPr>
        <p:spPr>
          <a:xfrm>
            <a:off x="4419654" y="2531362"/>
            <a:ext cx="440544" cy="93657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F42EE12-2BB3-6154-134E-EE28FDB6997D}"/>
              </a:ext>
            </a:extLst>
          </p:cNvPr>
          <p:cNvCxnSpPr>
            <a:cxnSpLocks/>
            <a:stCxn id="109" idx="3"/>
            <a:endCxn id="98" idx="2"/>
          </p:cNvCxnSpPr>
          <p:nvPr/>
        </p:nvCxnSpPr>
        <p:spPr>
          <a:xfrm>
            <a:off x="4419654" y="2531362"/>
            <a:ext cx="448880" cy="142951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E49AA27-BF18-2C42-5EC2-0076F0DE7221}"/>
              </a:ext>
            </a:extLst>
          </p:cNvPr>
          <p:cNvCxnSpPr>
            <a:cxnSpLocks/>
            <a:stCxn id="107" idx="6"/>
            <a:endCxn id="197" idx="2"/>
          </p:cNvCxnSpPr>
          <p:nvPr/>
        </p:nvCxnSpPr>
        <p:spPr>
          <a:xfrm flipV="1">
            <a:off x="4446088" y="1970566"/>
            <a:ext cx="422447" cy="100425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1C3BDD2-EECB-049D-0324-E533C855609B}"/>
              </a:ext>
            </a:extLst>
          </p:cNvPr>
          <p:cNvCxnSpPr>
            <a:cxnSpLocks/>
            <a:stCxn id="107" idx="6"/>
            <a:endCxn id="199" idx="2"/>
          </p:cNvCxnSpPr>
          <p:nvPr/>
        </p:nvCxnSpPr>
        <p:spPr>
          <a:xfrm flipV="1">
            <a:off x="4446088" y="2464571"/>
            <a:ext cx="413855" cy="51024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F280B14-06C7-42D8-B4E6-654948A3C951}"/>
              </a:ext>
            </a:extLst>
          </p:cNvPr>
          <p:cNvCxnSpPr>
            <a:cxnSpLocks/>
            <a:stCxn id="107" idx="6"/>
            <a:endCxn id="93" idx="2"/>
          </p:cNvCxnSpPr>
          <p:nvPr/>
        </p:nvCxnSpPr>
        <p:spPr>
          <a:xfrm flipV="1">
            <a:off x="4446088" y="2972726"/>
            <a:ext cx="413855" cy="209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17E9F97-3D62-C8B3-018E-014634FDBCC7}"/>
              </a:ext>
            </a:extLst>
          </p:cNvPr>
          <p:cNvCxnSpPr>
            <a:cxnSpLocks/>
            <a:stCxn id="107" idx="6"/>
            <a:endCxn id="97" idx="2"/>
          </p:cNvCxnSpPr>
          <p:nvPr/>
        </p:nvCxnSpPr>
        <p:spPr>
          <a:xfrm>
            <a:off x="4446088" y="2974817"/>
            <a:ext cx="414110" cy="49311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4CF1C94-E512-11B3-A087-03613776E4C6}"/>
              </a:ext>
            </a:extLst>
          </p:cNvPr>
          <p:cNvCxnSpPr>
            <a:cxnSpLocks/>
            <a:stCxn id="107" idx="6"/>
            <a:endCxn id="98" idx="2"/>
          </p:cNvCxnSpPr>
          <p:nvPr/>
        </p:nvCxnSpPr>
        <p:spPr>
          <a:xfrm>
            <a:off x="4446088" y="2974817"/>
            <a:ext cx="422446" cy="98606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C16D596-62F0-1FA9-1805-96BB49F57DD6}"/>
              </a:ext>
            </a:extLst>
          </p:cNvPr>
          <p:cNvCxnSpPr>
            <a:cxnSpLocks/>
            <a:stCxn id="147" idx="6"/>
            <a:endCxn id="197" idx="2"/>
          </p:cNvCxnSpPr>
          <p:nvPr/>
        </p:nvCxnSpPr>
        <p:spPr>
          <a:xfrm flipV="1">
            <a:off x="4446088" y="1970566"/>
            <a:ext cx="422447" cy="14347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D1E467B-B5EC-162E-ED1F-5C8EB94BBFFC}"/>
              </a:ext>
            </a:extLst>
          </p:cNvPr>
          <p:cNvCxnSpPr>
            <a:cxnSpLocks/>
            <a:stCxn id="147" idx="6"/>
            <a:endCxn id="199" idx="2"/>
          </p:cNvCxnSpPr>
          <p:nvPr/>
        </p:nvCxnSpPr>
        <p:spPr>
          <a:xfrm flipV="1">
            <a:off x="4446088" y="2464571"/>
            <a:ext cx="413855" cy="94070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0784160-84F8-EA1C-43A5-A4CE04199D98}"/>
              </a:ext>
            </a:extLst>
          </p:cNvPr>
          <p:cNvSpPr/>
          <p:nvPr/>
        </p:nvSpPr>
        <p:spPr>
          <a:xfrm>
            <a:off x="5549982" y="3920823"/>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7F424114-7A29-B0C7-FCC9-9D77FD2F3176}"/>
                  </a:ext>
                </a:extLst>
              </p:cNvPr>
              <p:cNvSpPr txBox="1"/>
              <p:nvPr/>
            </p:nvSpPr>
            <p:spPr>
              <a:xfrm>
                <a:off x="6732230" y="2483454"/>
                <a:ext cx="1585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𝑛</m:t>
                          </m:r>
                        </m:sub>
                      </m:sSub>
                      <m:r>
                        <a:rPr lang="en-US" b="1" i="1" smtClean="0">
                          <a:latin typeface="Cambria Math" panose="02040503050406030204" pitchFamily="18" charset="0"/>
                        </a:rPr>
                        <m:t>𝒖</m:t>
                      </m:r>
                      <m:r>
                        <a:rPr lang="en-US" b="0" i="0">
                          <a:latin typeface="Cambria Math" panose="02040503050406030204" pitchFamily="18" charset="0"/>
                        </a:rPr>
                        <m:t>=</m:t>
                      </m:r>
                      <m:r>
                        <a:rPr lang="en-US" b="0" i="0" smtClean="0">
                          <a:latin typeface="Cambria Math" panose="02040503050406030204" pitchFamily="18" charset="0"/>
                        </a:rPr>
                        <m:t>0</m:t>
                      </m:r>
                    </m:oMath>
                  </m:oMathPara>
                </a14:m>
                <a:endParaRPr lang="en-US" b="1" dirty="0"/>
              </a:p>
            </p:txBody>
          </p:sp>
        </mc:Choice>
        <mc:Fallback xmlns="">
          <p:sp>
            <p:nvSpPr>
              <p:cNvPr id="167" name="TextBox 166">
                <a:extLst>
                  <a:ext uri="{FF2B5EF4-FFF2-40B4-BE49-F238E27FC236}">
                    <a16:creationId xmlns:a16="http://schemas.microsoft.com/office/drawing/2014/main" id="{7F424114-7A29-B0C7-FCC9-9D77FD2F3176}"/>
                  </a:ext>
                </a:extLst>
              </p:cNvPr>
              <p:cNvSpPr txBox="1">
                <a:spLocks noRot="1" noChangeAspect="1" noMove="1" noResize="1" noEditPoints="1" noAdjustHandles="1" noChangeArrowheads="1" noChangeShapeType="1" noTextEdit="1"/>
              </p:cNvSpPr>
              <p:nvPr/>
            </p:nvSpPr>
            <p:spPr>
              <a:xfrm>
                <a:off x="6732230" y="2483454"/>
                <a:ext cx="1585026" cy="369332"/>
              </a:xfrm>
              <a:prstGeom prst="rect">
                <a:avLst/>
              </a:prstGeom>
              <a:blipFill>
                <a:blip r:embed="rId15"/>
                <a:stretch>
                  <a:fillRect/>
                </a:stretch>
              </a:blipFill>
            </p:spPr>
            <p:txBody>
              <a:bodyPr/>
              <a:lstStyle/>
              <a:p>
                <a:r>
                  <a:rPr lang="en-US">
                    <a:noFill/>
                  </a:rPr>
                  <a:t> </a:t>
                </a:r>
              </a:p>
            </p:txBody>
          </p:sp>
        </mc:Fallback>
      </mc:AlternateContent>
      <p:sp>
        <p:nvSpPr>
          <p:cNvPr id="169" name="Rectangle 168">
            <a:extLst>
              <a:ext uri="{FF2B5EF4-FFF2-40B4-BE49-F238E27FC236}">
                <a16:creationId xmlns:a16="http://schemas.microsoft.com/office/drawing/2014/main" id="{AF9F453B-9B6E-D389-109F-D7502D986C8A}"/>
              </a:ext>
            </a:extLst>
          </p:cNvPr>
          <p:cNvSpPr/>
          <p:nvPr/>
        </p:nvSpPr>
        <p:spPr>
          <a:xfrm>
            <a:off x="5549982" y="2479046"/>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9A336F9B-7679-F14A-D9AC-F2F9D8B57346}"/>
              </a:ext>
            </a:extLst>
          </p:cNvPr>
          <p:cNvSpPr/>
          <p:nvPr/>
        </p:nvSpPr>
        <p:spPr>
          <a:xfrm>
            <a:off x="5550814" y="1845804"/>
            <a:ext cx="4428482" cy="4681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D962B3AD-EFCA-3E27-5CC2-ABED80DCE2C4}"/>
              </a:ext>
            </a:extLst>
          </p:cNvPr>
          <p:cNvSpPr txBox="1"/>
          <p:nvPr/>
        </p:nvSpPr>
        <p:spPr>
          <a:xfrm>
            <a:off x="5505551" y="1425776"/>
            <a:ext cx="90281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BC&amp;IC</a:t>
            </a:r>
          </a:p>
        </p:txBody>
      </p:sp>
      <p:sp>
        <p:nvSpPr>
          <p:cNvPr id="172" name="TextBox 171">
            <a:extLst>
              <a:ext uri="{FF2B5EF4-FFF2-40B4-BE49-F238E27FC236}">
                <a16:creationId xmlns:a16="http://schemas.microsoft.com/office/drawing/2014/main" id="{47580F63-E60F-4844-5329-CDECBCFF4223}"/>
              </a:ext>
            </a:extLst>
          </p:cNvPr>
          <p:cNvSpPr txBox="1"/>
          <p:nvPr/>
        </p:nvSpPr>
        <p:spPr>
          <a:xfrm>
            <a:off x="5493294" y="2965994"/>
            <a:ext cx="7104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PDEs</a:t>
            </a:r>
          </a:p>
        </p:txBody>
      </p:sp>
      <p:sp>
        <p:nvSpPr>
          <p:cNvPr id="2" name="Rectangle 1">
            <a:extLst>
              <a:ext uri="{FF2B5EF4-FFF2-40B4-BE49-F238E27FC236}">
                <a16:creationId xmlns:a16="http://schemas.microsoft.com/office/drawing/2014/main" id="{0386E722-026A-5797-B628-C16BF9341344}"/>
              </a:ext>
            </a:extLst>
          </p:cNvPr>
          <p:cNvSpPr/>
          <p:nvPr/>
        </p:nvSpPr>
        <p:spPr>
          <a:xfrm>
            <a:off x="25333" y="2191403"/>
            <a:ext cx="1080120" cy="1600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8B7F5DA-1252-A2A2-34B4-5F1D8B63E9FF}"/>
              </a:ext>
            </a:extLst>
          </p:cNvPr>
          <p:cNvSpPr/>
          <p:nvPr/>
        </p:nvSpPr>
        <p:spPr>
          <a:xfrm>
            <a:off x="395721" y="3796217"/>
            <a:ext cx="302305" cy="164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07B149D-FAD9-60F6-5C70-3ECA82033307}"/>
              </a:ext>
            </a:extLst>
          </p:cNvPr>
          <p:cNvSpPr/>
          <p:nvPr/>
        </p:nvSpPr>
        <p:spPr>
          <a:xfrm>
            <a:off x="410500" y="3594781"/>
            <a:ext cx="272747" cy="325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6369B33-6327-56FC-1293-4BFE72B20B5C}"/>
              </a:ext>
            </a:extLst>
          </p:cNvPr>
          <p:cNvSpPr/>
          <p:nvPr/>
        </p:nvSpPr>
        <p:spPr>
          <a:xfrm>
            <a:off x="735065" y="2730357"/>
            <a:ext cx="82356" cy="82356"/>
          </a:xfrm>
          <a:prstGeom prst="ellipse">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396CE43-C6BC-8AC8-A615-D3F9CC06F428}"/>
              </a:ext>
            </a:extLst>
          </p:cNvPr>
          <p:cNvCxnSpPr>
            <a:cxnSpLocks/>
            <a:stCxn id="4" idx="6"/>
          </p:cNvCxnSpPr>
          <p:nvPr/>
        </p:nvCxnSpPr>
        <p:spPr>
          <a:xfrm>
            <a:off x="817421" y="2771535"/>
            <a:ext cx="5809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383F452-212C-4346-A34E-9F932B774E01}"/>
              </a:ext>
            </a:extLst>
          </p:cNvPr>
          <p:cNvSpPr/>
          <p:nvPr/>
        </p:nvSpPr>
        <p:spPr>
          <a:xfrm>
            <a:off x="3961523" y="2253261"/>
            <a:ext cx="570322" cy="1439642"/>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Elbow Connector 26">
            <a:extLst>
              <a:ext uri="{FF2B5EF4-FFF2-40B4-BE49-F238E27FC236}">
                <a16:creationId xmlns:a16="http://schemas.microsoft.com/office/drawing/2014/main" id="{EAC7D974-508A-74F9-F78B-B920C6646669}"/>
              </a:ext>
            </a:extLst>
          </p:cNvPr>
          <p:cNvCxnSpPr>
            <a:cxnSpLocks/>
            <a:stCxn id="101" idx="2"/>
            <a:endCxn id="4" idx="4"/>
          </p:cNvCxnSpPr>
          <p:nvPr/>
        </p:nvCxnSpPr>
        <p:spPr>
          <a:xfrm rot="5400000" flipH="1">
            <a:off x="2071369" y="1517588"/>
            <a:ext cx="880190" cy="3470441"/>
          </a:xfrm>
          <a:prstGeom prst="bentConnector3">
            <a:avLst>
              <a:gd name="adj1" fmla="val -8566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871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BC06F4-A472-35FD-393F-D2846FF7FEAF}"/>
              </a:ext>
            </a:extLst>
          </p:cNvPr>
          <p:cNvSpPr txBox="1"/>
          <p:nvPr/>
        </p:nvSpPr>
        <p:spPr>
          <a:xfrm>
            <a:off x="323528" y="115678"/>
            <a:ext cx="14157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RheologyNet</a:t>
            </a:r>
          </a:p>
        </p:txBody>
      </p:sp>
      <p:sp>
        <p:nvSpPr>
          <p:cNvPr id="8" name="TextBox 7">
            <a:extLst>
              <a:ext uri="{FF2B5EF4-FFF2-40B4-BE49-F238E27FC236}">
                <a16:creationId xmlns:a16="http://schemas.microsoft.com/office/drawing/2014/main" id="{D2506511-8858-FCDC-98BB-013BB604296C}"/>
              </a:ext>
            </a:extLst>
          </p:cNvPr>
          <p:cNvSpPr txBox="1"/>
          <p:nvPr/>
        </p:nvSpPr>
        <p:spPr>
          <a:xfrm>
            <a:off x="323528" y="764704"/>
            <a:ext cx="8496944" cy="5078313"/>
          </a:xfrm>
          <a:prstGeom prst="rect">
            <a:avLst/>
          </a:prstGeom>
          <a:noFill/>
        </p:spPr>
        <p:txBody>
          <a:bodyPr wrap="square" rtlCol="0">
            <a:spAutoFit/>
          </a:bodyPr>
          <a:lstStyle/>
          <a:p>
            <a:pPr algn="just"/>
            <a:r>
              <a:rPr lang="en-US" sz="1800" dirty="0">
                <a:effectLst/>
                <a:latin typeface="Times New Roman" panose="02020603050405020304" pitchFamily="18" charset="0"/>
                <a:ea typeface="Times New Roman" panose="02020603050405020304" pitchFamily="18" charset="0"/>
              </a:rPr>
              <a:t>The workability of </a:t>
            </a:r>
            <a:r>
              <a:rPr lang="en-US" sz="1800" b="1" dirty="0">
                <a:effectLst/>
                <a:latin typeface="Times New Roman" panose="02020603050405020304" pitchFamily="18" charset="0"/>
                <a:ea typeface="Times New Roman" panose="02020603050405020304" pitchFamily="18" charset="0"/>
              </a:rPr>
              <a:t>fresh concrete</a:t>
            </a:r>
            <a:r>
              <a:rPr lang="en-US" sz="1800" dirty="0">
                <a:effectLst/>
                <a:latin typeface="Times New Roman" panose="02020603050405020304" pitchFamily="18" charset="0"/>
                <a:ea typeface="Times New Roman" panose="02020603050405020304" pitchFamily="18" charset="0"/>
              </a:rPr>
              <a:t> is important as it defines the property of concrete to be properly compacted, transported, placed, and finished. The most important properties involved in is the Rheology and Thixotropy of the fresh concrete.</a:t>
            </a:r>
          </a:p>
          <a:p>
            <a:pPr algn="just"/>
            <a:endParaRPr lang="en-US"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1800" b="1" dirty="0">
                <a:effectLst/>
                <a:latin typeface="Times New Roman" panose="02020603050405020304" pitchFamily="18" charset="0"/>
                <a:ea typeface="Times New Roman" panose="02020603050405020304" pitchFamily="18" charset="0"/>
              </a:rPr>
              <a:t>Rheology</a:t>
            </a:r>
            <a:r>
              <a:rPr lang="en-US" sz="1800" dirty="0">
                <a:effectLst/>
                <a:latin typeface="Times New Roman" panose="02020603050405020304" pitchFamily="18" charset="0"/>
                <a:ea typeface="Times New Roman" panose="02020603050405020304" pitchFamily="18" charset="0"/>
              </a:rPr>
              <a:t> </a:t>
            </a:r>
          </a:p>
          <a:p>
            <a:pPr algn="just"/>
            <a:endParaRPr lang="en-US" dirty="0">
              <a:latin typeface="Times New Roman" panose="02020603050405020304" pitchFamily="18" charset="0"/>
              <a:ea typeface="Times New Roman" panose="02020603050405020304" pitchFamily="18" charset="0"/>
            </a:endParaRPr>
          </a:p>
          <a:p>
            <a:pPr algn="just"/>
            <a:r>
              <a:rPr lang="en-US" dirty="0">
                <a:latin typeface="Times New Roman" panose="02020603050405020304" pitchFamily="18" charset="0"/>
                <a:ea typeface="Times New Roman" panose="02020603050405020304" pitchFamily="18" charset="0"/>
              </a:rPr>
              <a:t>It </a:t>
            </a:r>
            <a:r>
              <a:rPr lang="en-US" sz="1800" dirty="0">
                <a:effectLst/>
                <a:latin typeface="Times New Roman" panose="02020603050405020304" pitchFamily="18" charset="0"/>
                <a:ea typeface="Times New Roman" panose="02020603050405020304" pitchFamily="18" charset="0"/>
              </a:rPr>
              <a:t>is the science of dealing with the deformation and flow of cementitious materials and is typically described based on the relationship between shear stress and shear rate.</a:t>
            </a:r>
            <a:r>
              <a:rPr lang="en-US" dirty="0">
                <a:effectLst/>
              </a:rPr>
              <a:t> </a:t>
            </a:r>
          </a:p>
          <a:p>
            <a:pPr algn="just"/>
            <a:endParaRPr lang="en-US" dirty="0">
              <a:effectLst/>
            </a:endParaRPr>
          </a:p>
          <a:p>
            <a:pPr marL="285750" indent="-285750" algn="just">
              <a:buFont typeface="Arial" panose="020B0604020202020204" pitchFamily="34" charset="0"/>
              <a:buChar char="•"/>
            </a:pPr>
            <a:r>
              <a:rPr lang="en-US" sz="1800" b="1" dirty="0">
                <a:effectLst/>
                <a:latin typeface="Times New Roman" panose="02020603050405020304" pitchFamily="18" charset="0"/>
                <a:ea typeface="Times New Roman" panose="02020603050405020304" pitchFamily="18" charset="0"/>
              </a:rPr>
              <a:t>Thixotropy</a:t>
            </a:r>
            <a:r>
              <a:rPr lang="en-US" sz="1800" dirty="0">
                <a:effectLst/>
                <a:latin typeface="Times New Roman" panose="02020603050405020304" pitchFamily="18" charset="0"/>
                <a:ea typeface="Times New Roman" panose="02020603050405020304" pitchFamily="18" charset="0"/>
              </a:rPr>
              <a:t> </a:t>
            </a:r>
          </a:p>
          <a:p>
            <a:pPr algn="just"/>
            <a:endParaRPr lang="en-US"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It is defined as the property of becoming less viscous when subjected to applied stress, followed by a gradual recovery when the stress is removed. </a:t>
            </a:r>
          </a:p>
          <a:p>
            <a:pPr algn="just"/>
            <a:endParaRPr lang="en-US" dirty="0">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It is a </a:t>
            </a:r>
            <a:r>
              <a:rPr lang="en-US" sz="1800" i="1" dirty="0">
                <a:effectLst/>
                <a:latin typeface="Times New Roman" panose="02020603050405020304" pitchFamily="18" charset="0"/>
                <a:ea typeface="Times New Roman" panose="02020603050405020304" pitchFamily="18" charset="0"/>
              </a:rPr>
              <a:t>time-dependent</a:t>
            </a:r>
            <a:r>
              <a:rPr lang="en-US" sz="1800" dirty="0">
                <a:effectLst/>
                <a:latin typeface="Times New Roman" panose="02020603050405020304" pitchFamily="18" charset="0"/>
                <a:ea typeface="Times New Roman" panose="02020603050405020304" pitchFamily="18" charset="0"/>
              </a:rPr>
              <a:t> property induced by the reversible change of microstructures and manifested by the apparent viscosity of suspensions varies with time for a given shear rate</a:t>
            </a:r>
            <a:r>
              <a:rPr lang="en-US" sz="1800" dirty="0">
                <a:latin typeface="Times New Roman" panose="02020603050405020304" pitchFamily="18" charset="0"/>
                <a:ea typeface="Times New Roman" panose="02020603050405020304" pitchFamily="18" charset="0"/>
              </a:rPr>
              <a:t>.</a:t>
            </a:r>
          </a:p>
          <a:p>
            <a:pPr algn="just"/>
            <a:endParaRPr lang="en-US" dirty="0">
              <a:effectLst/>
            </a:endParaRPr>
          </a:p>
          <a:p>
            <a:pPr algn="just"/>
            <a:endParaRPr lang="en-US" sz="18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4808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676F1A0-A6FC-AD9B-8606-1B953A28351C}"/>
              </a:ext>
            </a:extLst>
          </p:cNvPr>
          <p:cNvSpPr/>
          <p:nvPr/>
        </p:nvSpPr>
        <p:spPr>
          <a:xfrm>
            <a:off x="1951908" y="198139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3275856" y="112474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3275856" y="184482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3275856" y="368402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D747B6-5864-E6F8-8971-17C1C34636C8}"/>
              </a:ext>
            </a:extLst>
          </p:cNvPr>
          <p:cNvSpPr/>
          <p:nvPr/>
        </p:nvSpPr>
        <p:spPr>
          <a:xfrm>
            <a:off x="3275856" y="437212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3383868" y="241344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13" name="Oval 12">
            <a:extLst>
              <a:ext uri="{FF2B5EF4-FFF2-40B4-BE49-F238E27FC236}">
                <a16:creationId xmlns:a16="http://schemas.microsoft.com/office/drawing/2014/main" id="{9B5D0EB0-E14F-9318-9150-6D4015CD55B1}"/>
              </a:ext>
            </a:extLst>
          </p:cNvPr>
          <p:cNvSpPr/>
          <p:nvPr/>
        </p:nvSpPr>
        <p:spPr>
          <a:xfrm>
            <a:off x="4139952" y="112474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4139952" y="184482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4139952" y="368402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9E0F75-07CD-CA23-6102-37A808F08549}"/>
              </a:ext>
            </a:extLst>
          </p:cNvPr>
          <p:cNvSpPr/>
          <p:nvPr/>
        </p:nvSpPr>
        <p:spPr>
          <a:xfrm>
            <a:off x="4139952" y="437212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63FDD1C-7E6D-5609-0F80-4548F20A53FB}"/>
              </a:ext>
            </a:extLst>
          </p:cNvPr>
          <p:cNvSpPr txBox="1"/>
          <p:nvPr/>
        </p:nvSpPr>
        <p:spPr>
          <a:xfrm>
            <a:off x="4247964" y="241344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18" name="Oval 17">
            <a:extLst>
              <a:ext uri="{FF2B5EF4-FFF2-40B4-BE49-F238E27FC236}">
                <a16:creationId xmlns:a16="http://schemas.microsoft.com/office/drawing/2014/main" id="{DEDFCBA5-4330-4120-1508-D82193DB2376}"/>
              </a:ext>
            </a:extLst>
          </p:cNvPr>
          <p:cNvSpPr/>
          <p:nvPr/>
        </p:nvSpPr>
        <p:spPr>
          <a:xfrm>
            <a:off x="5004048" y="112474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5004048" y="184482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5004048" y="368402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1B9F854-273E-B4C5-1801-47EFC36E52FF}"/>
              </a:ext>
            </a:extLst>
          </p:cNvPr>
          <p:cNvSpPr/>
          <p:nvPr/>
        </p:nvSpPr>
        <p:spPr>
          <a:xfrm>
            <a:off x="5004048" y="437212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8843DF7-B6E8-01EE-6E70-7D21A8B87A8D}"/>
              </a:ext>
            </a:extLst>
          </p:cNvPr>
          <p:cNvSpPr txBox="1"/>
          <p:nvPr/>
        </p:nvSpPr>
        <p:spPr>
          <a:xfrm>
            <a:off x="5112060" y="241344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23" name="Oval 22">
            <a:extLst>
              <a:ext uri="{FF2B5EF4-FFF2-40B4-BE49-F238E27FC236}">
                <a16:creationId xmlns:a16="http://schemas.microsoft.com/office/drawing/2014/main" id="{83C36803-5674-BC53-590D-B688CF5BCC0D}"/>
              </a:ext>
            </a:extLst>
          </p:cNvPr>
          <p:cNvSpPr/>
          <p:nvPr/>
        </p:nvSpPr>
        <p:spPr>
          <a:xfrm>
            <a:off x="6337175" y="265908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2383956" y="1493520"/>
            <a:ext cx="955172" cy="703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flipV="1">
            <a:off x="2383956" y="2060848"/>
            <a:ext cx="891900" cy="136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2383956" y="2197417"/>
            <a:ext cx="891900" cy="1702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28C8E9-DBE8-B15B-CFA0-727AB5275DD2}"/>
              </a:ext>
            </a:extLst>
          </p:cNvPr>
          <p:cNvCxnSpPr>
            <a:cxnSpLocks/>
            <a:stCxn id="7" idx="6"/>
            <a:endCxn id="11" idx="2"/>
          </p:cNvCxnSpPr>
          <p:nvPr/>
        </p:nvCxnSpPr>
        <p:spPr>
          <a:xfrm>
            <a:off x="2383956" y="2197417"/>
            <a:ext cx="891900" cy="2390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3707904" y="1340768"/>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3707904" y="1340768"/>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3707904" y="1340768"/>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E70356-564B-0EA4-534D-7BD76EA4EDC5}"/>
              </a:ext>
            </a:extLst>
          </p:cNvPr>
          <p:cNvCxnSpPr>
            <a:cxnSpLocks/>
            <a:stCxn id="8" idx="6"/>
            <a:endCxn id="16" idx="2"/>
          </p:cNvCxnSpPr>
          <p:nvPr/>
        </p:nvCxnSpPr>
        <p:spPr>
          <a:xfrm>
            <a:off x="3707904" y="1340768"/>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3707904" y="1340768"/>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3707904" y="2060848"/>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3707904" y="2060848"/>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7EB7314-BAFA-2298-C9BE-3DE84337160D}"/>
              </a:ext>
            </a:extLst>
          </p:cNvPr>
          <p:cNvCxnSpPr>
            <a:cxnSpLocks/>
            <a:stCxn id="9" idx="6"/>
            <a:endCxn id="16" idx="2"/>
          </p:cNvCxnSpPr>
          <p:nvPr/>
        </p:nvCxnSpPr>
        <p:spPr>
          <a:xfrm>
            <a:off x="3707904" y="2060848"/>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3707904" y="1340768"/>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3707904" y="2060848"/>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3707904" y="3900046"/>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DACE61-79A6-14F0-CB55-AA52DD2B47F0}"/>
              </a:ext>
            </a:extLst>
          </p:cNvPr>
          <p:cNvCxnSpPr>
            <a:cxnSpLocks/>
            <a:stCxn id="10" idx="6"/>
            <a:endCxn id="16" idx="2"/>
          </p:cNvCxnSpPr>
          <p:nvPr/>
        </p:nvCxnSpPr>
        <p:spPr>
          <a:xfrm>
            <a:off x="3707904" y="3900046"/>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5B701E4-E0AE-4FB2-B9CF-FD8B60A919CB}"/>
              </a:ext>
            </a:extLst>
          </p:cNvPr>
          <p:cNvCxnSpPr>
            <a:cxnSpLocks/>
            <a:stCxn id="11" idx="6"/>
            <a:endCxn id="13" idx="2"/>
          </p:cNvCxnSpPr>
          <p:nvPr/>
        </p:nvCxnSpPr>
        <p:spPr>
          <a:xfrm flipV="1">
            <a:off x="3707904" y="1340768"/>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86F1F66-C40D-69F9-E175-FB4ED497480F}"/>
              </a:ext>
            </a:extLst>
          </p:cNvPr>
          <p:cNvCxnSpPr>
            <a:cxnSpLocks/>
            <a:stCxn id="11" idx="6"/>
            <a:endCxn id="14" idx="2"/>
          </p:cNvCxnSpPr>
          <p:nvPr/>
        </p:nvCxnSpPr>
        <p:spPr>
          <a:xfrm flipV="1">
            <a:off x="3707904" y="2060848"/>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F06C315-FB7F-70E2-CA5B-9229D37F7EB1}"/>
              </a:ext>
            </a:extLst>
          </p:cNvPr>
          <p:cNvCxnSpPr>
            <a:cxnSpLocks/>
            <a:stCxn id="11" idx="6"/>
            <a:endCxn id="15" idx="2"/>
          </p:cNvCxnSpPr>
          <p:nvPr/>
        </p:nvCxnSpPr>
        <p:spPr>
          <a:xfrm flipV="1">
            <a:off x="3707904" y="3900046"/>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CA03346-24BC-3C10-DF13-13346831AD2D}"/>
              </a:ext>
            </a:extLst>
          </p:cNvPr>
          <p:cNvCxnSpPr>
            <a:cxnSpLocks/>
            <a:stCxn id="11" idx="6"/>
            <a:endCxn id="16" idx="2"/>
          </p:cNvCxnSpPr>
          <p:nvPr/>
        </p:nvCxnSpPr>
        <p:spPr>
          <a:xfrm>
            <a:off x="3707904" y="4588147"/>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4577720" y="1341263"/>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p:cNvCxnSpPr>
          <p:nvPr/>
        </p:nvCxnSpPr>
        <p:spPr>
          <a:xfrm>
            <a:off x="4577720" y="1341263"/>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p:cNvCxnSpPr>
          <p:nvPr/>
        </p:nvCxnSpPr>
        <p:spPr>
          <a:xfrm>
            <a:off x="4577720" y="1341263"/>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0AF8E4B-2E58-3660-AD0A-A9B099BB846D}"/>
              </a:ext>
            </a:extLst>
          </p:cNvPr>
          <p:cNvCxnSpPr>
            <a:cxnSpLocks/>
          </p:cNvCxnSpPr>
          <p:nvPr/>
        </p:nvCxnSpPr>
        <p:spPr>
          <a:xfrm>
            <a:off x="4577720" y="1341263"/>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p:cNvCxnSpPr>
          <p:nvPr/>
        </p:nvCxnSpPr>
        <p:spPr>
          <a:xfrm flipV="1">
            <a:off x="4577720" y="1341263"/>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4577720" y="2061343"/>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p:cNvCxnSpPr>
          <p:nvPr/>
        </p:nvCxnSpPr>
        <p:spPr>
          <a:xfrm>
            <a:off x="4577720" y="2061343"/>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6D2807F-C18C-54AA-A39E-683F0A3C9166}"/>
              </a:ext>
            </a:extLst>
          </p:cNvPr>
          <p:cNvCxnSpPr>
            <a:cxnSpLocks/>
          </p:cNvCxnSpPr>
          <p:nvPr/>
        </p:nvCxnSpPr>
        <p:spPr>
          <a:xfrm>
            <a:off x="4577720" y="2061343"/>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p:cNvCxnSpPr>
          <p:nvPr/>
        </p:nvCxnSpPr>
        <p:spPr>
          <a:xfrm flipV="1">
            <a:off x="4577720" y="1341263"/>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p:cNvCxnSpPr>
          <p:nvPr/>
        </p:nvCxnSpPr>
        <p:spPr>
          <a:xfrm flipV="1">
            <a:off x="4577720" y="2061343"/>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4577720" y="3900541"/>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B339C8F-E6D6-2903-EA7C-B39C0A7E895F}"/>
              </a:ext>
            </a:extLst>
          </p:cNvPr>
          <p:cNvCxnSpPr>
            <a:cxnSpLocks/>
          </p:cNvCxnSpPr>
          <p:nvPr/>
        </p:nvCxnSpPr>
        <p:spPr>
          <a:xfrm>
            <a:off x="4577720" y="3900541"/>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8FD0A31-2CF9-003F-81E9-058F974BAC75}"/>
              </a:ext>
            </a:extLst>
          </p:cNvPr>
          <p:cNvCxnSpPr>
            <a:cxnSpLocks/>
          </p:cNvCxnSpPr>
          <p:nvPr/>
        </p:nvCxnSpPr>
        <p:spPr>
          <a:xfrm flipV="1">
            <a:off x="4577720" y="1341263"/>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FB0D735-DE91-5EDD-726A-FF9B29E5B4A5}"/>
              </a:ext>
            </a:extLst>
          </p:cNvPr>
          <p:cNvCxnSpPr>
            <a:cxnSpLocks/>
          </p:cNvCxnSpPr>
          <p:nvPr/>
        </p:nvCxnSpPr>
        <p:spPr>
          <a:xfrm flipV="1">
            <a:off x="4577720" y="2061343"/>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FBA1791-A290-263D-691B-22DB869EE35D}"/>
              </a:ext>
            </a:extLst>
          </p:cNvPr>
          <p:cNvCxnSpPr>
            <a:cxnSpLocks/>
          </p:cNvCxnSpPr>
          <p:nvPr/>
        </p:nvCxnSpPr>
        <p:spPr>
          <a:xfrm flipV="1">
            <a:off x="4577720" y="3900541"/>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EBB06A4-6BD9-8580-95EB-E4880BC7C612}"/>
              </a:ext>
            </a:extLst>
          </p:cNvPr>
          <p:cNvCxnSpPr>
            <a:cxnSpLocks/>
          </p:cNvCxnSpPr>
          <p:nvPr/>
        </p:nvCxnSpPr>
        <p:spPr>
          <a:xfrm>
            <a:off x="4577720" y="4588642"/>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a:off x="5436096" y="1340768"/>
            <a:ext cx="901079" cy="1534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a:off x="5436096" y="2060848"/>
            <a:ext cx="901079" cy="814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5436096" y="2875106"/>
            <a:ext cx="901079" cy="102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631EA6C-8481-FBAA-56BA-CE0D319AAAA1}"/>
              </a:ext>
            </a:extLst>
          </p:cNvPr>
          <p:cNvCxnSpPr>
            <a:cxnSpLocks/>
            <a:stCxn id="21" idx="6"/>
            <a:endCxn id="23" idx="2"/>
          </p:cNvCxnSpPr>
          <p:nvPr/>
        </p:nvCxnSpPr>
        <p:spPr>
          <a:xfrm flipV="1">
            <a:off x="5436096" y="2875106"/>
            <a:ext cx="901079" cy="17130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2086801" y="2058917"/>
                <a:ext cx="180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2086801" y="2058917"/>
                <a:ext cx="180947" cy="276999"/>
              </a:xfrm>
              <a:prstGeom prst="rect">
                <a:avLst/>
              </a:prstGeom>
              <a:blipFill>
                <a:blip r:embed="rId2"/>
                <a:stretch>
                  <a:fillRect l="-33333" t="-4545" r="-26667"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6471381" y="2736605"/>
                <a:ext cx="1931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6471381" y="2736605"/>
                <a:ext cx="193193" cy="276999"/>
              </a:xfrm>
              <a:prstGeom prst="rect">
                <a:avLst/>
              </a:prstGeom>
              <a:blipFill>
                <a:blip r:embed="rId3"/>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33F26881-AF2D-45C9-BBE6-CFCF01870677}"/>
                  </a:ext>
                </a:extLst>
              </p:cNvPr>
              <p:cNvSpPr txBox="1"/>
              <p:nvPr/>
            </p:nvSpPr>
            <p:spPr>
              <a:xfrm>
                <a:off x="7108404" y="2547934"/>
                <a:ext cx="1464765" cy="525978"/>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rPr>
                            <m:t>𝜆</m:t>
                          </m:r>
                        </m:num>
                        <m:den>
                          <m:r>
                            <a:rPr lang="en-US" i="1">
                              <a:latin typeface="Cambria Math" panose="02040503050406030204" pitchFamily="18" charset="0"/>
                            </a:rPr>
                            <m:t>𝑑𝑡</m:t>
                          </m:r>
                        </m:den>
                      </m:f>
                      <m:r>
                        <a:rPr lang="en-US" b="0" i="1" smtClean="0">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𝛾</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𝑞</m:t>
                          </m:r>
                        </m:sup>
                      </m:sSup>
                    </m:oMath>
                  </m:oMathPara>
                </a14:m>
                <a:endParaRPr lang="en-US" dirty="0"/>
              </a:p>
            </p:txBody>
          </p:sp>
        </mc:Choice>
        <mc:Fallback xmlns="">
          <p:sp>
            <p:nvSpPr>
              <p:cNvPr id="116" name="TextBox 115">
                <a:extLst>
                  <a:ext uri="{FF2B5EF4-FFF2-40B4-BE49-F238E27FC236}">
                    <a16:creationId xmlns:a16="http://schemas.microsoft.com/office/drawing/2014/main" id="{33F26881-AF2D-45C9-BBE6-CFCF01870677}"/>
                  </a:ext>
                </a:extLst>
              </p:cNvPr>
              <p:cNvSpPr txBox="1">
                <a:spLocks noRot="1" noChangeAspect="1" noMove="1" noResize="1" noEditPoints="1" noAdjustHandles="1" noChangeArrowheads="1" noChangeShapeType="1" noTextEdit="1"/>
              </p:cNvSpPr>
              <p:nvPr/>
            </p:nvSpPr>
            <p:spPr>
              <a:xfrm>
                <a:off x="7108404" y="2547934"/>
                <a:ext cx="1464765" cy="525978"/>
              </a:xfrm>
              <a:prstGeom prst="rect">
                <a:avLst/>
              </a:prstGeom>
              <a:blipFill>
                <a:blip r:embed="rId4"/>
                <a:stretch>
                  <a:fillRect t="-2381" b="-16667"/>
                </a:stretch>
              </a:blipFill>
              <a:ln>
                <a:noFill/>
              </a:ln>
            </p:spPr>
            <p:txBody>
              <a:bodyPr/>
              <a:lstStyle/>
              <a:p>
                <a:r>
                  <a:rPr lang="en-US">
                    <a:noFill/>
                  </a:rPr>
                  <a:t> </a:t>
                </a:r>
              </a:p>
            </p:txBody>
          </p:sp>
        </mc:Fallback>
      </mc:AlternateContent>
      <p:sp>
        <p:nvSpPr>
          <p:cNvPr id="117" name="TextBox 116">
            <a:extLst>
              <a:ext uri="{FF2B5EF4-FFF2-40B4-BE49-F238E27FC236}">
                <a16:creationId xmlns:a16="http://schemas.microsoft.com/office/drawing/2014/main" id="{49098FB1-C5C4-2F1B-80D9-6FD9C13BF295}"/>
              </a:ext>
            </a:extLst>
          </p:cNvPr>
          <p:cNvSpPr txBox="1"/>
          <p:nvPr/>
        </p:nvSpPr>
        <p:spPr>
          <a:xfrm>
            <a:off x="6242856" y="5228511"/>
            <a:ext cx="620683" cy="369332"/>
          </a:xfrm>
          <a:prstGeom prst="rect">
            <a:avLst/>
          </a:prstGeom>
          <a:noFill/>
          <a:ln>
            <a:noFill/>
          </a:ln>
        </p:spPr>
        <p:txBody>
          <a:bodyPr wrap="none" rtlCol="0">
            <a:spAutoFit/>
          </a:bodyPr>
          <a:lstStyle/>
          <a:p>
            <a:r>
              <a:rPr lang="en-US" dirty="0">
                <a:latin typeface="Times New Roman" panose="02020603050405020304" pitchFamily="18" charset="0"/>
                <a:cs typeface="Times New Roman" panose="02020603050405020304" pitchFamily="18" charset="0"/>
              </a:rPr>
              <a:t>Loss</a:t>
            </a:r>
          </a:p>
        </p:txBody>
      </p:sp>
      <p:sp>
        <p:nvSpPr>
          <p:cNvPr id="118" name="TextBox 117">
            <a:extLst>
              <a:ext uri="{FF2B5EF4-FFF2-40B4-BE49-F238E27FC236}">
                <a16:creationId xmlns:a16="http://schemas.microsoft.com/office/drawing/2014/main" id="{88B638CC-73AB-8E0A-BE6B-D3B47EF6CCC5}"/>
              </a:ext>
            </a:extLst>
          </p:cNvPr>
          <p:cNvSpPr txBox="1"/>
          <p:nvPr/>
        </p:nvSpPr>
        <p:spPr>
          <a:xfrm>
            <a:off x="6223622" y="4193135"/>
            <a:ext cx="659155"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MSE</a:t>
            </a:r>
          </a:p>
        </p:txBody>
      </p:sp>
      <p:sp>
        <p:nvSpPr>
          <p:cNvPr id="120" name="Oval 119">
            <a:extLst>
              <a:ext uri="{FF2B5EF4-FFF2-40B4-BE49-F238E27FC236}">
                <a16:creationId xmlns:a16="http://schemas.microsoft.com/office/drawing/2014/main" id="{76395A7E-258F-13F5-A7A9-6E8DD417750E}"/>
              </a:ext>
            </a:extLst>
          </p:cNvPr>
          <p:cNvSpPr/>
          <p:nvPr/>
        </p:nvSpPr>
        <p:spPr>
          <a:xfrm>
            <a:off x="1954768" y="312607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2075830" y="3178979"/>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2075830" y="3178979"/>
                <a:ext cx="149913" cy="276999"/>
              </a:xfrm>
              <a:prstGeom prst="rect">
                <a:avLst/>
              </a:prstGeom>
              <a:blipFill>
                <a:blip r:embed="rId5"/>
                <a:stretch>
                  <a:fillRect l="-30769" r="-23077" b="-4348"/>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2386816" y="1493520"/>
            <a:ext cx="952312" cy="18485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2386816" y="2060848"/>
            <a:ext cx="889040" cy="1281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2386816" y="3342098"/>
            <a:ext cx="889040" cy="557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97D7793-BE4F-0641-A480-743C132BCF6B}"/>
              </a:ext>
            </a:extLst>
          </p:cNvPr>
          <p:cNvCxnSpPr>
            <a:cxnSpLocks/>
            <a:stCxn id="120" idx="6"/>
            <a:endCxn id="11" idx="2"/>
          </p:cNvCxnSpPr>
          <p:nvPr/>
        </p:nvCxnSpPr>
        <p:spPr>
          <a:xfrm>
            <a:off x="2386816" y="3342098"/>
            <a:ext cx="889040" cy="124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ADAE8593-709F-775A-FA1E-AB55BD53124D}"/>
              </a:ext>
            </a:extLst>
          </p:cNvPr>
          <p:cNvSpPr/>
          <p:nvPr/>
        </p:nvSpPr>
        <p:spPr>
          <a:xfrm>
            <a:off x="1523999" y="620688"/>
            <a:ext cx="5421358" cy="432048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5B3A39B6-D2DA-46EE-85AA-8C6E3B2AF614}"/>
              </a:ext>
            </a:extLst>
          </p:cNvPr>
          <p:cNvSpPr/>
          <p:nvPr/>
        </p:nvSpPr>
        <p:spPr>
          <a:xfrm>
            <a:off x="6082248" y="2496405"/>
            <a:ext cx="2954247" cy="118761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C8F39FD7-AA30-192C-04F4-3E85CBC7DF53}"/>
              </a:ext>
            </a:extLst>
          </p:cNvPr>
          <p:cNvCxnSpPr>
            <a:stCxn id="23" idx="4"/>
            <a:endCxn id="118" idx="0"/>
          </p:cNvCxnSpPr>
          <p:nvPr/>
        </p:nvCxnSpPr>
        <p:spPr>
          <a:xfrm>
            <a:off x="6553199" y="3091130"/>
            <a:ext cx="1" cy="1102005"/>
          </a:xfrm>
          <a:prstGeom prst="line">
            <a:avLst/>
          </a:prstGeom>
        </p:spPr>
        <p:style>
          <a:lnRef idx="1">
            <a:schemeClr val="dk1"/>
          </a:lnRef>
          <a:fillRef idx="0">
            <a:schemeClr val="dk1"/>
          </a:fillRef>
          <a:effectRef idx="0">
            <a:schemeClr val="dk1"/>
          </a:effectRef>
          <a:fontRef idx="minor">
            <a:schemeClr val="tx1"/>
          </a:fontRef>
        </p:style>
      </p:cxnSp>
      <p:cxnSp>
        <p:nvCxnSpPr>
          <p:cNvPr id="162" name="Elbow Connector 161">
            <a:extLst>
              <a:ext uri="{FF2B5EF4-FFF2-40B4-BE49-F238E27FC236}">
                <a16:creationId xmlns:a16="http://schemas.microsoft.com/office/drawing/2014/main" id="{1F01C402-E434-3E26-1DC5-A7F981607F08}"/>
              </a:ext>
            </a:extLst>
          </p:cNvPr>
          <p:cNvCxnSpPr>
            <a:cxnSpLocks/>
            <a:endCxn id="174" idx="3"/>
          </p:cNvCxnSpPr>
          <p:nvPr/>
        </p:nvCxnSpPr>
        <p:spPr>
          <a:xfrm rot="5400000">
            <a:off x="6504592" y="4125729"/>
            <a:ext cx="1739131" cy="855717"/>
          </a:xfrm>
          <a:prstGeom prst="bentConnector2">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59852A4A-EF7B-EF55-C9D2-1CCCA46E384B}"/>
              </a:ext>
            </a:extLst>
          </p:cNvPr>
          <p:cNvCxnSpPr>
            <a:stCxn id="118" idx="2"/>
            <a:endCxn id="117" idx="0"/>
          </p:cNvCxnSpPr>
          <p:nvPr/>
        </p:nvCxnSpPr>
        <p:spPr>
          <a:xfrm flipH="1">
            <a:off x="6553198" y="4562467"/>
            <a:ext cx="2" cy="666044"/>
          </a:xfrm>
          <a:prstGeom prst="line">
            <a:avLst/>
          </a:prstGeom>
        </p:spPr>
        <p:style>
          <a:lnRef idx="1">
            <a:schemeClr val="dk1"/>
          </a:lnRef>
          <a:fillRef idx="0">
            <a:schemeClr val="dk1"/>
          </a:fillRef>
          <a:effectRef idx="0">
            <a:schemeClr val="dk1"/>
          </a:effectRef>
          <a:fontRef idx="minor">
            <a:schemeClr val="tx1"/>
          </a:fontRef>
        </p:style>
      </p:cxnSp>
      <p:cxnSp>
        <p:nvCxnSpPr>
          <p:cNvPr id="170" name="Elbow Connector 169">
            <a:extLst>
              <a:ext uri="{FF2B5EF4-FFF2-40B4-BE49-F238E27FC236}">
                <a16:creationId xmlns:a16="http://schemas.microsoft.com/office/drawing/2014/main" id="{1A3A209E-BF32-0ABE-47E4-E5512A378C44}"/>
              </a:ext>
            </a:extLst>
          </p:cNvPr>
          <p:cNvCxnSpPr>
            <a:cxnSpLocks/>
            <a:stCxn id="174" idx="1"/>
            <a:endCxn id="153" idx="2"/>
          </p:cNvCxnSpPr>
          <p:nvPr/>
        </p:nvCxnSpPr>
        <p:spPr>
          <a:xfrm rot="10800000">
            <a:off x="4234679" y="4941169"/>
            <a:ext cx="1896479" cy="481985"/>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11B1555-A341-6F95-99BD-E82086BE7E1C}"/>
                  </a:ext>
                </a:extLst>
              </p:cNvPr>
              <p:cNvSpPr txBox="1"/>
              <p:nvPr/>
            </p:nvSpPr>
            <p:spPr>
              <a:xfrm>
                <a:off x="3200050" y="682049"/>
                <a:ext cx="2311851"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Hidden Layers (</a:t>
                </a:r>
                <a14:m>
                  <m:oMath xmlns:m="http://schemas.openxmlformats.org/officeDocument/2006/math">
                    <m:r>
                      <a:rPr lang="en-US" b="0" i="1" smtClean="0">
                        <a:latin typeface="Cambria Math" panose="02040503050406030204" pitchFamily="18" charset="0"/>
                        <a:cs typeface="Times New Roman" panose="02020603050405020304" pitchFamily="18" charset="0"/>
                      </a:rPr>
                      <m:t>50</m:t>
                    </m:r>
                    <m:r>
                      <a:rPr lang="en-US" b="0" i="1" smtClean="0">
                        <a:latin typeface="Cambria Math" panose="02040503050406030204" pitchFamily="18" charset="0"/>
                        <a:ea typeface="Cambria Math" panose="02040503050406030204" pitchFamily="18" charset="0"/>
                        <a:cs typeface="Times New Roman" panose="02020603050405020304" pitchFamily="18" charset="0"/>
                      </a:rPr>
                      <m:t>×3</m:t>
                    </m:r>
                  </m:oMath>
                </a14:m>
                <a:r>
                  <a:rPr lang="en-US" dirty="0">
                    <a:latin typeface="Times New Roman" panose="02020603050405020304" pitchFamily="18" charset="0"/>
                    <a:cs typeface="Times New Roman" panose="02020603050405020304" pitchFamily="18" charset="0"/>
                  </a:rPr>
                  <a:t>)</a:t>
                </a:r>
              </a:p>
            </p:txBody>
          </p:sp>
        </mc:Choice>
        <mc:Fallback xmlns="">
          <p:sp>
            <p:nvSpPr>
              <p:cNvPr id="173" name="TextBox 172">
                <a:extLst>
                  <a:ext uri="{FF2B5EF4-FFF2-40B4-BE49-F238E27FC236}">
                    <a16:creationId xmlns:a16="http://schemas.microsoft.com/office/drawing/2014/main" id="{511B1555-A341-6F95-99BD-E82086BE7E1C}"/>
                  </a:ext>
                </a:extLst>
              </p:cNvPr>
              <p:cNvSpPr txBox="1">
                <a:spLocks noRot="1" noChangeAspect="1" noMove="1" noResize="1" noEditPoints="1" noAdjustHandles="1" noChangeArrowheads="1" noChangeShapeType="1" noTextEdit="1"/>
              </p:cNvSpPr>
              <p:nvPr/>
            </p:nvSpPr>
            <p:spPr>
              <a:xfrm>
                <a:off x="3200050" y="682049"/>
                <a:ext cx="2311851" cy="369332"/>
              </a:xfrm>
              <a:prstGeom prst="rect">
                <a:avLst/>
              </a:prstGeom>
              <a:blipFill>
                <a:blip r:embed="rId7"/>
                <a:stretch>
                  <a:fillRect l="-1630" t="-6452" r="-1087" b="-19355"/>
                </a:stretch>
              </a:blipFill>
              <a:ln>
                <a:solidFill>
                  <a:schemeClr val="tx1"/>
                </a:solidFill>
              </a:ln>
            </p:spPr>
            <p:txBody>
              <a:bodyPr/>
              <a:lstStyle/>
              <a:p>
                <a:r>
                  <a:rPr lang="en-US">
                    <a:noFill/>
                  </a:rPr>
                  <a:t> </a:t>
                </a:r>
              </a:p>
            </p:txBody>
          </p:sp>
        </mc:Fallback>
      </mc:AlternateContent>
      <p:sp>
        <p:nvSpPr>
          <p:cNvPr id="174" name="Diamond 173">
            <a:extLst>
              <a:ext uri="{FF2B5EF4-FFF2-40B4-BE49-F238E27FC236}">
                <a16:creationId xmlns:a16="http://schemas.microsoft.com/office/drawing/2014/main" id="{9927F8E5-FDE2-6436-9761-E27EC08F8A43}"/>
              </a:ext>
            </a:extLst>
          </p:cNvPr>
          <p:cNvSpPr/>
          <p:nvPr/>
        </p:nvSpPr>
        <p:spPr>
          <a:xfrm>
            <a:off x="6131157" y="5198043"/>
            <a:ext cx="815141" cy="45021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33E52C80-20C8-F99D-A522-B478D378F591}"/>
              </a:ext>
            </a:extLst>
          </p:cNvPr>
          <p:cNvSpPr txBox="1"/>
          <p:nvPr/>
        </p:nvSpPr>
        <p:spPr>
          <a:xfrm>
            <a:off x="4635877" y="5079513"/>
            <a:ext cx="1184940" cy="369332"/>
          </a:xfrm>
          <a:prstGeom prst="rect">
            <a:avLst/>
          </a:prstGeom>
          <a:noFill/>
          <a:ln>
            <a:noFill/>
          </a:ln>
        </p:spPr>
        <p:txBody>
          <a:bodyPr wrap="none" rtlCol="0">
            <a:spAutoFit/>
          </a:bodyPr>
          <a:lstStyle/>
          <a:p>
            <a:r>
              <a:rPr lang="en-US" dirty="0">
                <a:latin typeface="Times New Roman" panose="02020603050405020304" pitchFamily="18" charset="0"/>
                <a:cs typeface="Times New Roman" panose="02020603050405020304" pitchFamily="18" charset="0"/>
              </a:rPr>
              <a:t>unsatisfied</a:t>
            </a:r>
          </a:p>
        </p:txBody>
      </p:sp>
      <p:sp>
        <p:nvSpPr>
          <p:cNvPr id="178" name="TextBox 177">
            <a:extLst>
              <a:ext uri="{FF2B5EF4-FFF2-40B4-BE49-F238E27FC236}">
                <a16:creationId xmlns:a16="http://schemas.microsoft.com/office/drawing/2014/main" id="{5DD06781-163A-B64D-5A62-2F6D82C303CF}"/>
              </a:ext>
            </a:extLst>
          </p:cNvPr>
          <p:cNvSpPr txBox="1"/>
          <p:nvPr/>
        </p:nvSpPr>
        <p:spPr>
          <a:xfrm>
            <a:off x="6498183" y="5603637"/>
            <a:ext cx="954107" cy="369332"/>
          </a:xfrm>
          <a:prstGeom prst="rect">
            <a:avLst/>
          </a:prstGeom>
          <a:noFill/>
          <a:ln>
            <a:noFill/>
          </a:ln>
        </p:spPr>
        <p:txBody>
          <a:bodyPr wrap="none" rtlCol="0">
            <a:spAutoFit/>
          </a:bodyPr>
          <a:lstStyle/>
          <a:p>
            <a:r>
              <a:rPr lang="en-US" dirty="0">
                <a:latin typeface="Times New Roman" panose="02020603050405020304" pitchFamily="18" charset="0"/>
                <a:cs typeface="Times New Roman" panose="02020603050405020304" pitchFamily="18" charset="0"/>
              </a:rPr>
              <a:t>satisfied</a:t>
            </a:r>
          </a:p>
        </p:txBody>
      </p:sp>
      <p:cxnSp>
        <p:nvCxnSpPr>
          <p:cNvPr id="180" name="Straight Arrow Connector 179">
            <a:extLst>
              <a:ext uri="{FF2B5EF4-FFF2-40B4-BE49-F238E27FC236}">
                <a16:creationId xmlns:a16="http://schemas.microsoft.com/office/drawing/2014/main" id="{4B7DC265-18DE-9A6F-5470-2125095F1512}"/>
              </a:ext>
            </a:extLst>
          </p:cNvPr>
          <p:cNvCxnSpPr>
            <a:cxnSpLocks/>
            <a:stCxn id="174" idx="2"/>
          </p:cNvCxnSpPr>
          <p:nvPr/>
        </p:nvCxnSpPr>
        <p:spPr>
          <a:xfrm flipH="1">
            <a:off x="6538727" y="5648262"/>
            <a:ext cx="1" cy="355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2" name="TextBox 181">
            <a:extLst>
              <a:ext uri="{FF2B5EF4-FFF2-40B4-BE49-F238E27FC236}">
                <a16:creationId xmlns:a16="http://schemas.microsoft.com/office/drawing/2014/main" id="{6575805C-2500-AB29-10EB-BF41368D7A7A}"/>
              </a:ext>
            </a:extLst>
          </p:cNvPr>
          <p:cNvSpPr txBox="1"/>
          <p:nvPr/>
        </p:nvSpPr>
        <p:spPr>
          <a:xfrm>
            <a:off x="6223619" y="6003437"/>
            <a:ext cx="607859"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Stop</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4441642-3BDC-DE32-A38A-90F767220F54}"/>
                  </a:ext>
                </a:extLst>
              </p:cNvPr>
              <p:cNvSpPr txBox="1"/>
              <p:nvPr/>
            </p:nvSpPr>
            <p:spPr>
              <a:xfrm>
                <a:off x="6787631" y="3209294"/>
                <a:ext cx="2418241" cy="553998"/>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𝛾</m:t>
                              </m:r>
                            </m:e>
                          </m:acc>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r>
                            <a:rPr lang="en-US" b="0" i="1" smtClean="0">
                              <a:latin typeface="Cambria Math" panose="02040503050406030204" pitchFamily="18" charset="0"/>
                            </a:rPr>
                            <m:t>𝑡</m:t>
                          </m:r>
                        </m:e>
                      </m:d>
                      <m:r>
                        <a:rPr lang="en-US" i="1">
                          <a:latin typeface="Cambria Math" panose="02040503050406030204" pitchFamily="18" charset="0"/>
                        </a:rPr>
                        <m:t> − </m:t>
                      </m:r>
                      <m:r>
                        <a:rPr lang="en-US" i="1">
                          <a:latin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𝛾</m:t>
                          </m:r>
                        </m:e>
                      </m:acc>
                      <m:r>
                        <a:rPr lang="en-US" i="1">
                          <a:latin typeface="Cambria Math" panose="02040503050406030204" pitchFamily="18" charset="0"/>
                        </a:rPr>
                        <m:t>)</m:t>
                      </m:r>
                    </m:oMath>
                  </m:oMathPara>
                </a14:m>
                <a:endParaRPr lang="en-US" dirty="0"/>
              </a:p>
              <a:p>
                <a:endParaRPr lang="en-US" dirty="0"/>
              </a:p>
            </p:txBody>
          </p:sp>
        </mc:Choice>
        <mc:Fallback xmlns="">
          <p:sp>
            <p:nvSpPr>
              <p:cNvPr id="104" name="TextBox 103">
                <a:extLst>
                  <a:ext uri="{FF2B5EF4-FFF2-40B4-BE49-F238E27FC236}">
                    <a16:creationId xmlns:a16="http://schemas.microsoft.com/office/drawing/2014/main" id="{34441642-3BDC-DE32-A38A-90F767220F54}"/>
                  </a:ext>
                </a:extLst>
              </p:cNvPr>
              <p:cNvSpPr txBox="1">
                <a:spLocks noRot="1" noChangeAspect="1" noMove="1" noResize="1" noEditPoints="1" noAdjustHandles="1" noChangeArrowheads="1" noChangeShapeType="1" noTextEdit="1"/>
              </p:cNvSpPr>
              <p:nvPr/>
            </p:nvSpPr>
            <p:spPr>
              <a:xfrm>
                <a:off x="6787631" y="3209294"/>
                <a:ext cx="2418241" cy="553998"/>
              </a:xfrm>
              <a:prstGeom prst="rect">
                <a:avLst/>
              </a:prstGeom>
              <a:blipFill>
                <a:blip r:embed="rId8"/>
                <a:stretch>
                  <a:fillRect t="-222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78831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BC06F4-A472-35FD-393F-D2846FF7FEAF}"/>
              </a:ext>
            </a:extLst>
          </p:cNvPr>
          <p:cNvSpPr txBox="1"/>
          <p:nvPr/>
        </p:nvSpPr>
        <p:spPr>
          <a:xfrm>
            <a:off x="323528" y="115678"/>
            <a:ext cx="14157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RheologyNet</a:t>
            </a:r>
          </a:p>
        </p:txBody>
      </p:sp>
      <p:sp>
        <p:nvSpPr>
          <p:cNvPr id="8" name="TextBox 7">
            <a:extLst>
              <a:ext uri="{FF2B5EF4-FFF2-40B4-BE49-F238E27FC236}">
                <a16:creationId xmlns:a16="http://schemas.microsoft.com/office/drawing/2014/main" id="{D2506511-8858-FCDC-98BB-013BB604296C}"/>
              </a:ext>
            </a:extLst>
          </p:cNvPr>
          <p:cNvSpPr txBox="1"/>
          <p:nvPr/>
        </p:nvSpPr>
        <p:spPr>
          <a:xfrm>
            <a:off x="322744" y="548680"/>
            <a:ext cx="8496944" cy="2585323"/>
          </a:xfrm>
          <a:prstGeom prst="rect">
            <a:avLst/>
          </a:prstGeom>
          <a:noFill/>
        </p:spPr>
        <p:txBody>
          <a:bodyPr wrap="square" rtlCol="0">
            <a:spAutoFit/>
          </a:bodyPr>
          <a:lstStyle/>
          <a:p>
            <a:pPr algn="just"/>
            <a:r>
              <a:rPr lang="en-US" sz="1800" b="1" dirty="0">
                <a:latin typeface="Times New Roman" panose="02020603050405020304" pitchFamily="18" charset="0"/>
                <a:ea typeface="Times New Roman" panose="02020603050405020304" pitchFamily="18" charset="0"/>
              </a:rPr>
              <a:t>How to measure Thixotropy?</a:t>
            </a:r>
          </a:p>
          <a:p>
            <a:pPr algn="just"/>
            <a:endParaRPr lang="en-US" dirty="0">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Some experimental measurement methods are available for characterizing thixotropy</a:t>
            </a:r>
            <a:r>
              <a:rPr lang="en-US" sz="1800" dirty="0">
                <a:latin typeface="Times New Roman" panose="02020603050405020304" pitchFamily="18" charset="0"/>
                <a:ea typeface="Times New Roman" panose="02020603050405020304" pitchFamily="18" charset="0"/>
              </a:rPr>
              <a:t>, but </a:t>
            </a:r>
            <a:r>
              <a:rPr lang="en-US" dirty="0">
                <a:latin typeface="Times New Roman" panose="02020603050405020304" pitchFamily="18" charset="0"/>
                <a:ea typeface="Times New Roman" panose="02020603050405020304" pitchFamily="18" charset="0"/>
              </a:rPr>
              <a:t>they </a:t>
            </a:r>
            <a:r>
              <a:rPr lang="en-US" sz="1800" dirty="0">
                <a:effectLst/>
                <a:latin typeface="Times New Roman" panose="02020603050405020304" pitchFamily="18" charset="0"/>
                <a:ea typeface="Times New Roman" panose="02020603050405020304" pitchFamily="18" charset="0"/>
              </a:rPr>
              <a:t>may cause effects like workability loss or particle migration, which may influence the final result</a:t>
            </a:r>
            <a:r>
              <a:rPr lang="en-US" sz="1800" dirty="0">
                <a:latin typeface="Times New Roman" panose="02020603050405020304" pitchFamily="18" charset="0"/>
                <a:ea typeface="Times New Roman" panose="02020603050405020304" pitchFamily="18" charset="0"/>
              </a:rPr>
              <a:t>. </a:t>
            </a:r>
          </a:p>
          <a:p>
            <a:pPr algn="just"/>
            <a:endParaRPr lang="en-US"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modeling work like using Partial Differential Equations (PDEs)</a:t>
            </a:r>
            <a:r>
              <a:rPr lang="en-US" sz="1800" dirty="0">
                <a:effectLst/>
                <a:latin typeface="Times New Roman" panose="02020603050405020304" pitchFamily="18" charset="0"/>
                <a:ea typeface="Times New Roman" panose="02020603050405020304" pitchFamily="18" charset="0"/>
              </a:rPr>
              <a:t> to predict the rheological behavior and thixotropic phenomenon of cementitious materials attracts more attention. </a:t>
            </a:r>
            <a:r>
              <a:rPr lang="en-US" dirty="0">
                <a:effectLst/>
                <a:latin typeface="Times New Roman" panose="02020603050405020304" pitchFamily="18" charset="0"/>
                <a:ea typeface="Times New Roman" panose="02020603050405020304" pitchFamily="18" charset="0"/>
              </a:rPr>
              <a:t>M</a:t>
            </a:r>
            <a:r>
              <a:rPr lang="en-US" sz="1800" dirty="0">
                <a:latin typeface="Times New Roman" panose="02020603050405020304" pitchFamily="18" charset="0"/>
                <a:ea typeface="Times New Roman" panose="02020603050405020304" pitchFamily="18" charset="0"/>
              </a:rPr>
              <a:t>any researchers proposed equations to describe the thixotropic behavior.</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6C764A-C59A-87DE-7765-741B8C86A4F0}"/>
                  </a:ext>
                </a:extLst>
              </p:cNvPr>
              <p:cNvSpPr txBox="1"/>
              <p:nvPr/>
            </p:nvSpPr>
            <p:spPr>
              <a:xfrm>
                <a:off x="350573" y="3240922"/>
                <a:ext cx="2454404" cy="661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rPr>
                            <m:t>𝜆</m:t>
                          </m:r>
                        </m:num>
                        <m:den>
                          <m:r>
                            <a:rPr lang="en-US" i="1">
                              <a:latin typeface="Cambria Math" panose="02040503050406030204" pitchFamily="18" charset="0"/>
                            </a:rPr>
                            <m:t>𝑑𝑡</m:t>
                          </m:r>
                        </m:den>
                      </m:f>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num>
                        <m:den>
                          <m:r>
                            <a:rPr lang="en-US" i="1">
                              <a:latin typeface="Cambria Math" panose="02040503050406030204" pitchFamily="18" charset="0"/>
                            </a:rPr>
                            <m:t>𝑎</m:t>
                          </m:r>
                          <m:r>
                            <a:rPr lang="en-US" i="0">
                              <a:latin typeface="Cambria Math" panose="02040503050406030204" pitchFamily="18" charset="0"/>
                            </a:rPr>
                            <m:t>+</m:t>
                          </m:r>
                          <m:r>
                            <a:rPr lang="en-US" i="1">
                              <a:latin typeface="Cambria Math" panose="02040503050406030204" pitchFamily="18" charset="0"/>
                            </a:rPr>
                            <m:t>𝑏</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den>
                      </m:f>
                      <m:r>
                        <a:rPr lang="en-US" i="1">
                          <a:latin typeface="Cambria Math" panose="02040503050406030204" pitchFamily="18" charset="0"/>
                        </a:rPr>
                        <m:t>𝜆</m:t>
                      </m:r>
                    </m:oMath>
                  </m:oMathPara>
                </a14:m>
                <a:endParaRPr lang="en-US" dirty="0"/>
              </a:p>
            </p:txBody>
          </p:sp>
        </mc:Choice>
        <mc:Fallback xmlns="">
          <p:sp>
            <p:nvSpPr>
              <p:cNvPr id="4" name="TextBox 3">
                <a:extLst>
                  <a:ext uri="{FF2B5EF4-FFF2-40B4-BE49-F238E27FC236}">
                    <a16:creationId xmlns:a16="http://schemas.microsoft.com/office/drawing/2014/main" id="{DE6C764A-C59A-87DE-7765-741B8C86A4F0}"/>
                  </a:ext>
                </a:extLst>
              </p:cNvPr>
              <p:cNvSpPr txBox="1">
                <a:spLocks noRot="1" noChangeAspect="1" noMove="1" noResize="1" noEditPoints="1" noAdjustHandles="1" noChangeArrowheads="1" noChangeShapeType="1" noTextEdit="1"/>
              </p:cNvSpPr>
              <p:nvPr/>
            </p:nvSpPr>
            <p:spPr>
              <a:xfrm>
                <a:off x="350573" y="3240922"/>
                <a:ext cx="2454404" cy="661656"/>
              </a:xfrm>
              <a:prstGeom prst="rect">
                <a:avLst/>
              </a:prstGeom>
              <a:blipFill>
                <a:blip r:embed="rId2"/>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03FDBD-BBB5-5DE0-9402-06913FE81F3F}"/>
                  </a:ext>
                </a:extLst>
              </p:cNvPr>
              <p:cNvSpPr txBox="1"/>
              <p:nvPr/>
            </p:nvSpPr>
            <p:spPr>
              <a:xfrm>
                <a:off x="350573" y="4270706"/>
                <a:ext cx="2454404" cy="618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rPr>
                            <m:t>𝜆</m:t>
                          </m:r>
                        </m:num>
                        <m:den>
                          <m:r>
                            <a:rPr lang="en-US" i="1">
                              <a:latin typeface="Cambria Math" panose="02040503050406030204" pitchFamily="18" charset="0"/>
                            </a:rPr>
                            <m:t>𝑑𝑡</m:t>
                          </m:r>
                        </m:den>
                      </m:f>
                      <m:r>
                        <a:rPr lang="en-US" i="0">
                          <a:latin typeface="Cambria Math" panose="02040503050406030204" pitchFamily="18" charset="0"/>
                        </a:rPr>
                        <m:t>=</m:t>
                      </m:r>
                      <m:f>
                        <m:fPr>
                          <m:type m:val="lin"/>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𝑇</m:t>
                          </m:r>
                        </m:den>
                      </m:f>
                      <m:r>
                        <a:rPr lang="en-US" i="0">
                          <a:latin typeface="Cambria Math" panose="02040503050406030204" pitchFamily="18" charset="0"/>
                        </a:rPr>
                        <m:t>−</m:t>
                      </m:r>
                      <m:r>
                        <a:rPr lang="en-US" i="1">
                          <a:latin typeface="Cambria Math" panose="02040503050406030204" pitchFamily="18" charset="0"/>
                        </a:rPr>
                        <m:t>𝛼𝜆</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oMath>
                  </m:oMathPara>
                </a14:m>
                <a:endParaRPr lang="en-US" dirty="0"/>
              </a:p>
            </p:txBody>
          </p:sp>
        </mc:Choice>
        <mc:Fallback xmlns="">
          <p:sp>
            <p:nvSpPr>
              <p:cNvPr id="5" name="TextBox 4">
                <a:extLst>
                  <a:ext uri="{FF2B5EF4-FFF2-40B4-BE49-F238E27FC236}">
                    <a16:creationId xmlns:a16="http://schemas.microsoft.com/office/drawing/2014/main" id="{E003FDBD-BBB5-5DE0-9402-06913FE81F3F}"/>
                  </a:ext>
                </a:extLst>
              </p:cNvPr>
              <p:cNvSpPr txBox="1">
                <a:spLocks noRot="1" noChangeAspect="1" noMove="1" noResize="1" noEditPoints="1" noAdjustHandles="1" noChangeArrowheads="1" noChangeShapeType="1" noTextEdit="1"/>
              </p:cNvSpPr>
              <p:nvPr/>
            </p:nvSpPr>
            <p:spPr>
              <a:xfrm>
                <a:off x="350573" y="4270706"/>
                <a:ext cx="2454404" cy="618311"/>
              </a:xfrm>
              <a:prstGeom prst="rect">
                <a:avLst/>
              </a:prstGeom>
              <a:blipFill>
                <a:blip r:embed="rId3"/>
                <a:stretch>
                  <a:fillRect t="-44898" b="-87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93A2F7-7013-70DE-CA2F-F3026387D4A9}"/>
                  </a:ext>
                </a:extLst>
              </p:cNvPr>
              <p:cNvSpPr txBox="1"/>
              <p:nvPr/>
            </p:nvSpPr>
            <p:spPr>
              <a:xfrm>
                <a:off x="350573" y="5309686"/>
                <a:ext cx="8901947" cy="8236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𝝀</m:t>
                          </m:r>
                        </m:num>
                        <m:den>
                          <m:r>
                            <a:rPr lang="en-US" b="0" i="1">
                              <a:latin typeface="Cambria Math" panose="02040503050406030204" pitchFamily="18" charset="0"/>
                            </a:rPr>
                            <m:t>𝑑𝑡</m:t>
                          </m:r>
                        </m:den>
                      </m:f>
                      <m:r>
                        <a:rPr lang="en-US" b="0" i="0">
                          <a:latin typeface="Cambria Math" panose="02040503050406030204" pitchFamily="18" charset="0"/>
                        </a:rPr>
                        <m:t>=</m:t>
                      </m:r>
                      <m:f>
                        <m:fPr>
                          <m:ctrlPr>
                            <a:rPr lang="en-US" b="0" i="1">
                              <a:solidFill>
                                <a:srgbClr val="836967"/>
                              </a:solidFill>
                              <a:latin typeface="Cambria Math" panose="02040503050406030204" pitchFamily="18" charset="0"/>
                            </a:rPr>
                          </m:ctrlPr>
                        </m:fPr>
                        <m:num>
                          <m:r>
                            <a:rPr lang="en-US" b="0" i="0">
                              <a:latin typeface="Cambria Math" panose="02040503050406030204" pitchFamily="18" charset="0"/>
                            </a:rPr>
                            <m:t>1</m:t>
                          </m:r>
                        </m:num>
                        <m:den>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𝑡</m:t>
                              </m:r>
                            </m:e>
                            <m:sub>
                              <m:r>
                                <a:rPr lang="en-US" b="0" i="1">
                                  <a:latin typeface="Cambria Math" panose="02040503050406030204" pitchFamily="18" charset="0"/>
                                </a:rPr>
                                <m:t>𝑒𝑞</m:t>
                              </m:r>
                            </m:sub>
                          </m:sSub>
                        </m:den>
                      </m:f>
                      <m:d>
                        <m:dPr>
                          <m:begChr m:val="{"/>
                          <m:endChr m:val="}"/>
                          <m:ctrlPr>
                            <a:rPr lang="en-US" b="0" i="1">
                              <a:solidFill>
                                <a:srgbClr val="836967"/>
                              </a:solidFill>
                              <a:latin typeface="Cambria Math" panose="02040503050406030204" pitchFamily="18" charset="0"/>
                            </a:rPr>
                          </m:ctrlPr>
                        </m:dPr>
                        <m:e>
                          <m:sSup>
                            <m:sSupPr>
                              <m:ctrlPr>
                                <a:rPr lang="en-US" b="0" i="1">
                                  <a:solidFill>
                                    <a:srgbClr val="836967"/>
                                  </a:solidFill>
                                  <a:latin typeface="Cambria Math" panose="02040503050406030204" pitchFamily="18" charset="0"/>
                                </a:rPr>
                              </m:ctrlPr>
                            </m:sSupPr>
                            <m:e>
                              <m:d>
                                <m:dPr>
                                  <m:begChr m:val="["/>
                                  <m:endChr m:val="]"/>
                                  <m:ctrlPr>
                                    <a:rPr lang="en-US" b="0" i="1">
                                      <a:solidFill>
                                        <a:srgbClr val="836967"/>
                                      </a:solidFill>
                                      <a:latin typeface="Cambria Math" panose="02040503050406030204" pitchFamily="18" charset="0"/>
                                    </a:rPr>
                                  </m:ctrlPr>
                                </m:dPr>
                                <m:e>
                                  <m:r>
                                    <a:rPr lang="en-US" b="0" i="0">
                                      <a:latin typeface="Cambria Math" panose="02040503050406030204" pitchFamily="18" charset="0"/>
                                    </a:rPr>
                                    <m:t>1−</m:t>
                                  </m:r>
                                  <m:r>
                                    <a:rPr lang="en-US" b="0" i="1">
                                      <a:latin typeface="Cambria Math" panose="02040503050406030204" pitchFamily="18" charset="0"/>
                                    </a:rPr>
                                    <m:t>𝜆</m:t>
                                  </m:r>
                                  <m:r>
                                    <a:rPr lang="en-US" b="0" i="0">
                                      <a:latin typeface="Cambria Math" panose="02040503050406030204" pitchFamily="18" charset="0"/>
                                    </a:rPr>
                                    <m:t>−</m:t>
                                  </m:r>
                                  <m:d>
                                    <m:dPr>
                                      <m:ctrlPr>
                                        <a:rPr lang="en-US" b="0" i="1">
                                          <a:solidFill>
                                            <a:srgbClr val="836967"/>
                                          </a:solidFill>
                                          <a:latin typeface="Cambria Math" panose="02040503050406030204" pitchFamily="18" charset="0"/>
                                        </a:rPr>
                                      </m:ctrlPr>
                                    </m:dPr>
                                    <m:e>
                                      <m:r>
                                        <a:rPr lang="en-US" b="0" i="0">
                                          <a:latin typeface="Cambria Math" panose="02040503050406030204" pitchFamily="18" charset="0"/>
                                        </a:rPr>
                                        <m:t>1−</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𝜆</m:t>
                                          </m:r>
                                        </m:e>
                                        <m:sub>
                                          <m:r>
                                            <a:rPr lang="en-US" b="0" i="1">
                                              <a:latin typeface="Cambria Math" panose="02040503050406030204" pitchFamily="18" charset="0"/>
                                            </a:rPr>
                                            <m:t>𝑓𝑖𝑛𝑎𝑙</m:t>
                                          </m:r>
                                        </m:sub>
                                      </m:sSub>
                                    </m:e>
                                  </m:d>
                                  <m:r>
                                    <a:rPr lang="en-US" b="0" i="1">
                                      <a:latin typeface="Cambria Math" panose="02040503050406030204" pitchFamily="18" charset="0"/>
                                    </a:rPr>
                                    <m:t>𝜉</m:t>
                                  </m:r>
                                  <m:d>
                                    <m:dPr>
                                      <m:ctrlPr>
                                        <a:rPr lang="en-US" b="0" i="1">
                                          <a:solidFill>
                                            <a:srgbClr val="836967"/>
                                          </a:solidFill>
                                          <a:latin typeface="Cambria Math" panose="02040503050406030204" pitchFamily="18" charset="0"/>
                                        </a:rPr>
                                      </m:ctrlPr>
                                    </m:dPr>
                                    <m:e>
                                      <m:r>
                                        <a:rPr lang="en-US" b="0" i="1">
                                          <a:latin typeface="Cambria Math" panose="02040503050406030204" pitchFamily="18" charset="0"/>
                                        </a:rPr>
                                        <m:t>𝑡</m:t>
                                      </m:r>
                                    </m:e>
                                  </m:d>
                                </m:e>
                              </m:d>
                            </m:e>
                            <m:sup>
                              <m:r>
                                <a:rPr lang="en-US" b="0" i="1">
                                  <a:latin typeface="Cambria Math" panose="02040503050406030204" pitchFamily="18" charset="0"/>
                                </a:rPr>
                                <m:t>𝑎</m:t>
                              </m:r>
                            </m:sup>
                          </m:sSup>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d>
                                <m:dPr>
                                  <m:ctrlPr>
                                    <a:rPr lang="en-US" b="0" i="1">
                                      <a:solidFill>
                                        <a:srgbClr val="836967"/>
                                      </a:solidFill>
                                      <a:latin typeface="Cambria Math" panose="02040503050406030204" pitchFamily="18" charset="0"/>
                                    </a:rPr>
                                  </m:ctrlPr>
                                </m:dPr>
                                <m:e>
                                  <m:r>
                                    <a:rPr lang="en-US" b="0" i="0">
                                      <a:latin typeface="Cambria Math" panose="02040503050406030204" pitchFamily="18" charset="0"/>
                                    </a:rPr>
                                    <m:t>1−</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𝜆</m:t>
                                      </m:r>
                                    </m:e>
                                    <m:sub>
                                      <m:r>
                                        <a:rPr lang="en-US" b="0" i="1">
                                          <a:latin typeface="Cambria Math" panose="02040503050406030204" pitchFamily="18" charset="0"/>
                                        </a:rPr>
                                        <m:t>𝑒𝑞</m:t>
                                      </m:r>
                                    </m:sub>
                                  </m:sSub>
                                </m:e>
                              </m:d>
                            </m:e>
                            <m:sup>
                              <m:r>
                                <a:rPr lang="en-US" b="0" i="1">
                                  <a:latin typeface="Cambria Math" panose="02040503050406030204" pitchFamily="18" charset="0"/>
                                </a:rPr>
                                <m:t>𝑎</m:t>
                              </m:r>
                            </m:sup>
                          </m:sSup>
                          <m:sSup>
                            <m:sSupPr>
                              <m:ctrlPr>
                                <a:rPr lang="en-US" b="0" i="1">
                                  <a:solidFill>
                                    <a:srgbClr val="836967"/>
                                  </a:solidFill>
                                  <a:latin typeface="Cambria Math" panose="02040503050406030204" pitchFamily="18" charset="0"/>
                                </a:rPr>
                              </m:ctrlPr>
                            </m:sSupPr>
                            <m:e>
                              <m:d>
                                <m:dPr>
                                  <m:ctrlPr>
                                    <a:rPr lang="en-US" b="0" i="1">
                                      <a:solidFill>
                                        <a:srgbClr val="836967"/>
                                      </a:solidFill>
                                      <a:latin typeface="Cambria Math" panose="02040503050406030204" pitchFamily="18" charset="0"/>
                                    </a:rPr>
                                  </m:ctrlPr>
                                </m:dPr>
                                <m:e>
                                  <m:f>
                                    <m:fPr>
                                      <m:ctrlPr>
                                        <a:rPr lang="en-US" b="0" i="1">
                                          <a:solidFill>
                                            <a:srgbClr val="836967"/>
                                          </a:solidFill>
                                          <a:latin typeface="Cambria Math" panose="02040503050406030204" pitchFamily="18" charset="0"/>
                                        </a:rPr>
                                      </m:ctrlPr>
                                    </m:fPr>
                                    <m:num>
                                      <m:r>
                                        <a:rPr lang="en-US" b="0" i="1">
                                          <a:latin typeface="Cambria Math" panose="02040503050406030204" pitchFamily="18" charset="0"/>
                                        </a:rPr>
                                        <m:t>𝜆</m:t>
                                      </m:r>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𝜆</m:t>
                                          </m:r>
                                        </m:e>
                                        <m:sub>
                                          <m:r>
                                            <a:rPr lang="en-US" b="0" i="1">
                                              <a:latin typeface="Cambria Math" panose="02040503050406030204" pitchFamily="18" charset="0"/>
                                            </a:rPr>
                                            <m:t>𝑓𝑖𝑛𝑎𝑙</m:t>
                                          </m:r>
                                        </m:sub>
                                      </m:sSub>
                                      <m:r>
                                        <a:rPr lang="en-US" b="0" i="1">
                                          <a:latin typeface="Cambria Math" panose="02040503050406030204" pitchFamily="18" charset="0"/>
                                        </a:rPr>
                                        <m:t>𝜉</m:t>
                                      </m:r>
                                      <m:d>
                                        <m:dPr>
                                          <m:ctrlPr>
                                            <a:rPr lang="en-US" b="0" i="1">
                                              <a:solidFill>
                                                <a:srgbClr val="836967"/>
                                              </a:solidFill>
                                              <a:latin typeface="Cambria Math" panose="02040503050406030204" pitchFamily="18" charset="0"/>
                                            </a:rPr>
                                          </m:ctrlPr>
                                        </m:dPr>
                                        <m:e>
                                          <m:r>
                                            <a:rPr lang="en-US" b="0" i="1">
                                              <a:latin typeface="Cambria Math" panose="02040503050406030204" pitchFamily="18" charset="0"/>
                                            </a:rPr>
                                            <m:t>𝑡</m:t>
                                          </m:r>
                                        </m:e>
                                      </m:d>
                                    </m:num>
                                    <m:den>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𝜆</m:t>
                                          </m:r>
                                        </m:e>
                                        <m:sub>
                                          <m:r>
                                            <a:rPr lang="en-US" b="0" i="1">
                                              <a:latin typeface="Cambria Math" panose="02040503050406030204" pitchFamily="18" charset="0"/>
                                            </a:rPr>
                                            <m:t>𝑒𝑞</m:t>
                                          </m:r>
                                        </m:sub>
                                      </m:sSub>
                                    </m:den>
                                  </m:f>
                                </m:e>
                              </m:d>
                            </m:e>
                            <m:sup>
                              <m:r>
                                <a:rPr lang="en-US" b="0" i="1">
                                  <a:latin typeface="Cambria Math" panose="02040503050406030204" pitchFamily="18" charset="0"/>
                                </a:rPr>
                                <m:t>𝑏</m:t>
                              </m:r>
                            </m:sup>
                          </m:sSup>
                        </m:e>
                      </m:d>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𝜆</m:t>
                          </m:r>
                        </m:e>
                        <m:sub>
                          <m:r>
                            <a:rPr lang="en-US" b="0" i="1">
                              <a:latin typeface="Cambria Math" panose="02040503050406030204" pitchFamily="18" charset="0"/>
                            </a:rPr>
                            <m:t>𝑓𝑖𝑛𝑎𝑙</m:t>
                          </m:r>
                        </m:sub>
                      </m:sSub>
                      <m:acc>
                        <m:accPr>
                          <m:chr m:val="̇"/>
                          <m:ctrlPr>
                            <a:rPr lang="en-US" b="0" i="1">
                              <a:solidFill>
                                <a:srgbClr val="836967"/>
                              </a:solidFill>
                              <a:latin typeface="Cambria Math" panose="02040503050406030204" pitchFamily="18" charset="0"/>
                            </a:rPr>
                          </m:ctrlPr>
                        </m:accPr>
                        <m:e>
                          <m:r>
                            <a:rPr lang="en-US" b="0" i="1">
                              <a:latin typeface="Cambria Math" panose="02040503050406030204" pitchFamily="18" charset="0"/>
                            </a:rPr>
                            <m:t>𝜉</m:t>
                          </m:r>
                        </m:e>
                      </m:acc>
                      <m:d>
                        <m:dPr>
                          <m:ctrlPr>
                            <a:rPr lang="en-US" b="0" i="1">
                              <a:solidFill>
                                <a:srgbClr val="836967"/>
                              </a:solidFill>
                              <a:latin typeface="Cambria Math" panose="02040503050406030204" pitchFamily="18" charset="0"/>
                            </a:rPr>
                          </m:ctrlPr>
                        </m:dPr>
                        <m:e>
                          <m:r>
                            <a:rPr lang="en-US" b="0" i="1">
                              <a:latin typeface="Cambria Math" panose="02040503050406030204" pitchFamily="18" charset="0"/>
                            </a:rPr>
                            <m:t>𝑡</m:t>
                          </m:r>
                        </m:e>
                      </m:d>
                    </m:oMath>
                  </m:oMathPara>
                </a14:m>
                <a:endParaRPr lang="en-US" dirty="0"/>
              </a:p>
            </p:txBody>
          </p:sp>
        </mc:Choice>
        <mc:Fallback xmlns="">
          <p:sp>
            <p:nvSpPr>
              <p:cNvPr id="6" name="TextBox 5">
                <a:extLst>
                  <a:ext uri="{FF2B5EF4-FFF2-40B4-BE49-F238E27FC236}">
                    <a16:creationId xmlns:a16="http://schemas.microsoft.com/office/drawing/2014/main" id="{2493A2F7-7013-70DE-CA2F-F3026387D4A9}"/>
                  </a:ext>
                </a:extLst>
              </p:cNvPr>
              <p:cNvSpPr txBox="1">
                <a:spLocks noRot="1" noChangeAspect="1" noMove="1" noResize="1" noEditPoints="1" noAdjustHandles="1" noChangeArrowheads="1" noChangeShapeType="1" noTextEdit="1"/>
              </p:cNvSpPr>
              <p:nvPr/>
            </p:nvSpPr>
            <p:spPr>
              <a:xfrm>
                <a:off x="350573" y="5309686"/>
                <a:ext cx="8901947" cy="823687"/>
              </a:xfrm>
              <a:prstGeom prst="rect">
                <a:avLst/>
              </a:prstGeom>
              <a:blipFill>
                <a:blip r:embed="rId4"/>
                <a:stretch>
                  <a:fillRect/>
                </a:stretch>
              </a:blipFill>
            </p:spPr>
            <p:txBody>
              <a:bodyPr/>
              <a:lstStyle/>
              <a:p>
                <a:r>
                  <a:rPr lang="en-US">
                    <a:noFill/>
                  </a:rPr>
                  <a:t> </a:t>
                </a:r>
              </a:p>
            </p:txBody>
          </p:sp>
        </mc:Fallback>
      </mc:AlternateContent>
      <p:sp>
        <p:nvSpPr>
          <p:cNvPr id="9" name="Down Arrow 8">
            <a:extLst>
              <a:ext uri="{FF2B5EF4-FFF2-40B4-BE49-F238E27FC236}">
                <a16:creationId xmlns:a16="http://schemas.microsoft.com/office/drawing/2014/main" id="{424FFFC9-2A8C-9D30-96EC-91B3C8A81571}"/>
              </a:ext>
            </a:extLst>
          </p:cNvPr>
          <p:cNvSpPr/>
          <p:nvPr/>
        </p:nvSpPr>
        <p:spPr>
          <a:xfrm>
            <a:off x="1339541" y="3990294"/>
            <a:ext cx="407660" cy="245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3A7C857C-8545-FBF2-F3E2-A3CC2F225E80}"/>
              </a:ext>
            </a:extLst>
          </p:cNvPr>
          <p:cNvSpPr/>
          <p:nvPr/>
        </p:nvSpPr>
        <p:spPr>
          <a:xfrm>
            <a:off x="1339541" y="5011909"/>
            <a:ext cx="407660" cy="245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C3DD1D-1E14-2D77-4D45-05FD52F778A3}"/>
              </a:ext>
            </a:extLst>
          </p:cNvPr>
          <p:cNvSpPr txBox="1"/>
          <p:nvPr/>
        </p:nvSpPr>
        <p:spPr>
          <a:xfrm>
            <a:off x="2484234" y="3410026"/>
            <a:ext cx="1565920"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(N.A. </a:t>
            </a:r>
            <a:r>
              <a:rPr lang="en-US" sz="1800" dirty="0" err="1">
                <a:effectLst/>
                <a:latin typeface="Times New Roman" panose="02020603050405020304" pitchFamily="18" charset="0"/>
                <a:ea typeface="Times New Roman" panose="02020603050405020304" pitchFamily="18" charset="0"/>
              </a:rPr>
              <a:t>Tregger</a:t>
            </a:r>
            <a:r>
              <a:rPr lang="en-US" sz="1800" dirty="0">
                <a:effectLst/>
                <a:latin typeface="Times New Roman" panose="02020603050405020304" pitchFamily="18" charset="0"/>
                <a:ea typeface="Times New Roman" panose="02020603050405020304" pitchFamily="18" charset="0"/>
              </a:rPr>
              <a:t>)</a:t>
            </a:r>
            <a:r>
              <a:rPr lang="en-US" dirty="0">
                <a:effectLst/>
              </a:rPr>
              <a:t> </a:t>
            </a:r>
            <a:endParaRPr lang="en-US" dirty="0"/>
          </a:p>
        </p:txBody>
      </p:sp>
      <p:sp>
        <p:nvSpPr>
          <p:cNvPr id="12" name="TextBox 11">
            <a:extLst>
              <a:ext uri="{FF2B5EF4-FFF2-40B4-BE49-F238E27FC236}">
                <a16:creationId xmlns:a16="http://schemas.microsoft.com/office/drawing/2014/main" id="{4CC8A163-6940-8F18-0C05-C345AD7E3214}"/>
              </a:ext>
            </a:extLst>
          </p:cNvPr>
          <p:cNvSpPr txBox="1"/>
          <p:nvPr/>
        </p:nvSpPr>
        <p:spPr>
          <a:xfrm>
            <a:off x="2484234" y="4421466"/>
            <a:ext cx="1061864"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(D. </a:t>
            </a:r>
            <a:r>
              <a:rPr lang="en-US" sz="1800" dirty="0" err="1">
                <a:effectLst/>
                <a:latin typeface="Times New Roman" panose="02020603050405020304" pitchFamily="18" charset="0"/>
                <a:ea typeface="Times New Roman" panose="02020603050405020304" pitchFamily="18" charset="0"/>
              </a:rPr>
              <a:t>Feys</a:t>
            </a:r>
            <a:r>
              <a:rPr lang="en-US" sz="1800" dirty="0">
                <a:effectLst/>
                <a:latin typeface="Times New Roman" panose="02020603050405020304" pitchFamily="18" charset="0"/>
                <a:ea typeface="Times New Roman" panose="02020603050405020304" pitchFamily="18" charset="0"/>
              </a:rPr>
              <a:t>)</a:t>
            </a:r>
            <a:r>
              <a:rPr lang="en-US" dirty="0">
                <a:effectLst/>
              </a:rPr>
              <a:t> </a:t>
            </a:r>
            <a:endParaRPr lang="en-US" dirty="0"/>
          </a:p>
        </p:txBody>
      </p:sp>
      <p:sp>
        <p:nvSpPr>
          <p:cNvPr id="13" name="TextBox 12">
            <a:extLst>
              <a:ext uri="{FF2B5EF4-FFF2-40B4-BE49-F238E27FC236}">
                <a16:creationId xmlns:a16="http://schemas.microsoft.com/office/drawing/2014/main" id="{3C5F4CB9-5397-62F8-81FE-1E66D920FA57}"/>
              </a:ext>
            </a:extLst>
          </p:cNvPr>
          <p:cNvSpPr txBox="1"/>
          <p:nvPr/>
        </p:nvSpPr>
        <p:spPr>
          <a:xfrm>
            <a:off x="6948264" y="6133373"/>
            <a:ext cx="1547664" cy="369332"/>
          </a:xfrm>
          <a:prstGeom prst="rect">
            <a:avLst/>
          </a:prstGeom>
          <a:noFill/>
        </p:spPr>
        <p:txBody>
          <a:bodyPr wrap="square">
            <a:spAutoFit/>
          </a:bodyPr>
          <a:lstStyle/>
          <a:p>
            <a:r>
              <a:rPr lang="en-US" dirty="0">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E.P. Koehler)</a:t>
            </a:r>
            <a:r>
              <a:rPr lang="en-US" dirty="0">
                <a:effectLst/>
              </a:rPr>
              <a:t> </a:t>
            </a:r>
            <a:endParaRPr lang="en-US" dirty="0"/>
          </a:p>
        </p:txBody>
      </p:sp>
      <p:sp>
        <p:nvSpPr>
          <p:cNvPr id="2" name="TextBox 1">
            <a:extLst>
              <a:ext uri="{FF2B5EF4-FFF2-40B4-BE49-F238E27FC236}">
                <a16:creationId xmlns:a16="http://schemas.microsoft.com/office/drawing/2014/main" id="{FB1A8DEA-9339-D850-B461-189B520C342C}"/>
              </a:ext>
            </a:extLst>
          </p:cNvPr>
          <p:cNvSpPr txBox="1"/>
          <p:nvPr/>
        </p:nvSpPr>
        <p:spPr>
          <a:xfrm>
            <a:off x="340995" y="3356713"/>
            <a:ext cx="359394"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F77E6CF8-A41D-B1C7-75C3-08258EC469AE}"/>
              </a:ext>
            </a:extLst>
          </p:cNvPr>
          <p:cNvSpPr txBox="1"/>
          <p:nvPr/>
        </p:nvSpPr>
        <p:spPr>
          <a:xfrm>
            <a:off x="313698" y="4411621"/>
            <a:ext cx="359394" cy="369332"/>
          </a:xfrm>
          <a:prstGeom prst="rect">
            <a:avLst/>
          </a:prstGeom>
          <a:noFill/>
        </p:spPr>
        <p:txBody>
          <a:bodyPr wrap="none" rtlCol="0">
            <a:spAutoFit/>
          </a:bodyPr>
          <a:lstStyle/>
          <a:p>
            <a:r>
              <a:rPr lang="en-US" dirty="0"/>
              <a:t>2.</a:t>
            </a:r>
          </a:p>
        </p:txBody>
      </p:sp>
      <p:sp>
        <p:nvSpPr>
          <p:cNvPr id="15" name="TextBox 14">
            <a:extLst>
              <a:ext uri="{FF2B5EF4-FFF2-40B4-BE49-F238E27FC236}">
                <a16:creationId xmlns:a16="http://schemas.microsoft.com/office/drawing/2014/main" id="{1C4272FE-F3A0-91A7-58FB-478F455D5A0A}"/>
              </a:ext>
            </a:extLst>
          </p:cNvPr>
          <p:cNvSpPr txBox="1"/>
          <p:nvPr/>
        </p:nvSpPr>
        <p:spPr>
          <a:xfrm>
            <a:off x="313698" y="5536863"/>
            <a:ext cx="3593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122683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8A5167D-AE9E-57BC-0CC6-3F70F1FD10F6}"/>
              </a:ext>
            </a:extLst>
          </p:cNvPr>
          <p:cNvSpPr txBox="1"/>
          <p:nvPr/>
        </p:nvSpPr>
        <p:spPr>
          <a:xfrm>
            <a:off x="347204" y="370891"/>
            <a:ext cx="8424936" cy="3416320"/>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Thixotropic behaviors can be predicted by rheological partial differential equations (PDEs) of cementitious materials. Solving the rheological PDEs of viscous fluids accurately and efficiently has become an emerging interest in research. </a:t>
            </a:r>
          </a:p>
          <a:p>
            <a:pPr algn="just"/>
            <a:endParaRPr lang="en-US" dirty="0">
              <a:latin typeface="Times New Roman" panose="02020603050405020304" pitchFamily="18" charset="0"/>
              <a:ea typeface="Times New Roman" panose="02020603050405020304" pitchFamily="18" charset="0"/>
            </a:endParaRPr>
          </a:p>
          <a:p>
            <a:pPr algn="just"/>
            <a:endParaRPr lang="en-US"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Disadvantages: </a:t>
            </a:r>
          </a:p>
          <a:p>
            <a:pPr algn="just"/>
            <a:endParaRPr lang="en-US" sz="1800" dirty="0">
              <a:effectLst/>
              <a:latin typeface="Times New Roman" panose="02020603050405020304" pitchFamily="18" charset="0"/>
              <a:ea typeface="Times New Roman" panose="02020603050405020304" pitchFamily="18" charset="0"/>
            </a:endParaRPr>
          </a:p>
          <a:p>
            <a:pPr marL="342900" indent="-342900" algn="just">
              <a:buAutoNum type="arabicPeriod"/>
            </a:pPr>
            <a:r>
              <a:rPr lang="en-US" b="1" dirty="0">
                <a:latin typeface="Times New Roman" panose="02020603050405020304" pitchFamily="18" charset="0"/>
                <a:ea typeface="Times New Roman" panose="02020603050405020304" pitchFamily="18" charset="0"/>
              </a:rPr>
              <a:t>G</a:t>
            </a:r>
            <a:r>
              <a:rPr lang="en-US" sz="1800" b="1" dirty="0">
                <a:effectLst/>
                <a:latin typeface="Times New Roman" panose="02020603050405020304" pitchFamily="18" charset="0"/>
                <a:ea typeface="Times New Roman" panose="02020603050405020304" pitchFamily="18" charset="0"/>
              </a:rPr>
              <a:t>rowing number of parameters in rheological constitutive equations; </a:t>
            </a:r>
          </a:p>
          <a:p>
            <a:pPr algn="just"/>
            <a:endParaRPr lang="en-US" sz="1800" b="1" dirty="0">
              <a:effectLst/>
              <a:latin typeface="Times New Roman" panose="02020603050405020304" pitchFamily="18" charset="0"/>
              <a:ea typeface="Times New Roman" panose="02020603050405020304" pitchFamily="18" charset="0"/>
            </a:endParaRPr>
          </a:p>
          <a:p>
            <a:pPr algn="just"/>
            <a:r>
              <a:rPr lang="en-US" dirty="0">
                <a:latin typeface="Times New Roman" panose="02020603050405020304" pitchFamily="18" charset="0"/>
                <a:ea typeface="Times New Roman" panose="02020603050405020304" pitchFamily="18" charset="0"/>
              </a:rPr>
              <a:t>2. N</a:t>
            </a:r>
            <a:r>
              <a:rPr lang="en-US" sz="1800" dirty="0">
                <a:effectLst/>
                <a:latin typeface="Times New Roman" panose="02020603050405020304" pitchFamily="18" charset="0"/>
                <a:ea typeface="Times New Roman" panose="02020603050405020304" pitchFamily="18" charset="0"/>
              </a:rPr>
              <a:t>on-ideal behavior of materials from experiments, solving the rheological PDEs becomes computationally costive and error-prone.</a:t>
            </a:r>
            <a:r>
              <a:rPr lang="en-US" dirty="0">
                <a:effectLst/>
              </a:rPr>
              <a:t> </a:t>
            </a:r>
          </a:p>
          <a:p>
            <a:pPr algn="just"/>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3C49F64-79EE-A28F-B0A6-FD0D3AECD7CA}"/>
                  </a:ext>
                </a:extLst>
              </p:cNvPr>
              <p:cNvSpPr txBox="1"/>
              <p:nvPr/>
            </p:nvSpPr>
            <p:spPr>
              <a:xfrm>
                <a:off x="-12328" y="4605081"/>
                <a:ext cx="4572000" cy="6191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𝝀</m:t>
                          </m:r>
                        </m:num>
                        <m:den>
                          <m:r>
                            <a:rPr lang="en-US" b="0" i="1">
                              <a:latin typeface="Cambria Math" panose="02040503050406030204" pitchFamily="18" charset="0"/>
                            </a:rPr>
                            <m:t>𝑑𝑡</m:t>
                          </m:r>
                        </m:den>
                      </m:f>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𝐾</m:t>
                          </m:r>
                        </m:e>
                        <m:sub>
                          <m:r>
                            <a:rPr lang="en-US" b="0" i="0">
                              <a:latin typeface="Cambria Math" panose="02040503050406030204" pitchFamily="18" charset="0"/>
                            </a:rPr>
                            <m:t>1</m:t>
                          </m:r>
                        </m:sub>
                      </m:sSub>
                      <m:d>
                        <m:dPr>
                          <m:ctrlPr>
                            <a:rPr lang="en-US" b="0" i="1">
                              <a:solidFill>
                                <a:srgbClr val="836967"/>
                              </a:solidFill>
                              <a:latin typeface="Cambria Math" panose="02040503050406030204" pitchFamily="18" charset="0"/>
                            </a:rPr>
                          </m:ctrlPr>
                        </m:dPr>
                        <m:e>
                          <m:acc>
                            <m:accPr>
                              <m:chr m:val="̇"/>
                              <m:ctrlPr>
                                <a:rPr lang="en-US" b="0" i="1">
                                  <a:solidFill>
                                    <a:srgbClr val="836967"/>
                                  </a:solidFill>
                                  <a:latin typeface="Cambria Math" panose="02040503050406030204" pitchFamily="18" charset="0"/>
                                </a:rPr>
                              </m:ctrlPr>
                            </m:accPr>
                            <m:e>
                              <m:r>
                                <a:rPr lang="en-US" b="0" i="1">
                                  <a:latin typeface="Cambria Math" panose="02040503050406030204" pitchFamily="18" charset="0"/>
                                </a:rPr>
                                <m:t>𝛾</m:t>
                              </m:r>
                            </m:e>
                          </m:acc>
                        </m:e>
                      </m:d>
                      <m:d>
                        <m:dPr>
                          <m:endChr m:val=""/>
                          <m:ctrlPr>
                            <a:rPr lang="en-US" b="0" i="1">
                              <a:latin typeface="Cambria Math" panose="02040503050406030204" pitchFamily="18" charset="0"/>
                            </a:rPr>
                          </m:ctrlPr>
                        </m:dPr>
                        <m:e>
                          <m:r>
                            <a:rPr lang="en-US" b="0" i="0">
                              <a:latin typeface="Cambria Math" panose="02040503050406030204" pitchFamily="18" charset="0"/>
                            </a:rPr>
                            <m:t>1−</m:t>
                          </m:r>
                          <m:sSup>
                            <m:sSupPr>
                              <m:ctrlPr>
                                <a:rPr lang="en-US" b="0" i="1">
                                  <a:solidFill>
                                    <a:srgbClr val="836967"/>
                                  </a:solidFill>
                                  <a:latin typeface="Cambria Math" panose="02040503050406030204" pitchFamily="18" charset="0"/>
                                </a:rPr>
                              </m:ctrlPr>
                            </m:sSupPr>
                            <m:e>
                              <m:d>
                                <m:dPr>
                                  <m:begChr m:val=""/>
                                  <m:ctrlPr>
                                    <a:rPr lang="en-US" b="0" i="1">
                                      <a:latin typeface="Cambria Math" panose="02040503050406030204" pitchFamily="18" charset="0"/>
                                    </a:rPr>
                                  </m:ctrlPr>
                                </m:dPr>
                                <m:e>
                                  <m:r>
                                    <a:rPr lang="en-US" b="0" i="1">
                                      <a:latin typeface="Cambria Math" panose="02040503050406030204" pitchFamily="18" charset="0"/>
                                    </a:rPr>
                                    <m:t>𝜆</m:t>
                                  </m:r>
                                </m:e>
                              </m:d>
                            </m:e>
                            <m:sup>
                              <m:r>
                                <a:rPr lang="en-US" b="0" i="1">
                                  <a:latin typeface="Cambria Math" panose="02040503050406030204" pitchFamily="18" charset="0"/>
                                </a:rPr>
                                <m:t>𝑝</m:t>
                              </m:r>
                            </m:sup>
                          </m:sSup>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𝐾</m:t>
                              </m:r>
                            </m:e>
                            <m:sub>
                              <m:r>
                                <a:rPr lang="en-US" b="0" i="0">
                                  <a:latin typeface="Cambria Math" panose="02040503050406030204" pitchFamily="18" charset="0"/>
                                </a:rPr>
                                <m:t>2</m:t>
                              </m:r>
                            </m:sub>
                          </m:sSub>
                          <m:d>
                            <m:dPr>
                              <m:ctrlPr>
                                <a:rPr lang="en-US" b="0" i="1">
                                  <a:solidFill>
                                    <a:srgbClr val="836967"/>
                                  </a:solidFill>
                                  <a:latin typeface="Cambria Math" panose="02040503050406030204" pitchFamily="18" charset="0"/>
                                </a:rPr>
                              </m:ctrlPr>
                            </m:dPr>
                            <m:e>
                              <m:acc>
                                <m:accPr>
                                  <m:chr m:val="̇"/>
                                  <m:ctrlPr>
                                    <a:rPr lang="en-US" b="0" i="1">
                                      <a:solidFill>
                                        <a:srgbClr val="836967"/>
                                      </a:solidFill>
                                      <a:latin typeface="Cambria Math" panose="02040503050406030204" pitchFamily="18" charset="0"/>
                                    </a:rPr>
                                  </m:ctrlPr>
                                </m:accPr>
                                <m:e>
                                  <m:r>
                                    <a:rPr lang="en-US" b="0" i="1">
                                      <a:latin typeface="Cambria Math" panose="02040503050406030204" pitchFamily="18" charset="0"/>
                                    </a:rPr>
                                    <m:t>𝛾</m:t>
                                  </m:r>
                                </m:e>
                              </m:acc>
                            </m:e>
                          </m:d>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𝜆</m:t>
                              </m:r>
                            </m:e>
                            <m:sup>
                              <m:r>
                                <a:rPr lang="en-US" b="0" i="1">
                                  <a:latin typeface="Cambria Math" panose="02040503050406030204" pitchFamily="18" charset="0"/>
                                </a:rPr>
                                <m:t>𝑞</m:t>
                              </m:r>
                            </m:sup>
                          </m:sSup>
                        </m:e>
                      </m:d>
                    </m:oMath>
                  </m:oMathPara>
                </a14:m>
                <a:endParaRPr lang="en-US" dirty="0"/>
              </a:p>
            </p:txBody>
          </p:sp>
        </mc:Choice>
        <mc:Fallback xmlns="">
          <p:sp>
            <p:nvSpPr>
              <p:cNvPr id="22" name="TextBox 21">
                <a:extLst>
                  <a:ext uri="{FF2B5EF4-FFF2-40B4-BE49-F238E27FC236}">
                    <a16:creationId xmlns:a16="http://schemas.microsoft.com/office/drawing/2014/main" id="{E3C49F64-79EE-A28F-B0A6-FD0D3AECD7CA}"/>
                  </a:ext>
                </a:extLst>
              </p:cNvPr>
              <p:cNvSpPr txBox="1">
                <a:spLocks noRot="1" noChangeAspect="1" noMove="1" noResize="1" noEditPoints="1" noAdjustHandles="1" noChangeArrowheads="1" noChangeShapeType="1" noTextEdit="1"/>
              </p:cNvSpPr>
              <p:nvPr/>
            </p:nvSpPr>
            <p:spPr>
              <a:xfrm>
                <a:off x="-12328" y="4605081"/>
                <a:ext cx="4572000" cy="619144"/>
              </a:xfrm>
              <a:prstGeom prst="rect">
                <a:avLst/>
              </a:prstGeom>
              <a:blipFill>
                <a:blip r:embed="rId2"/>
                <a:stretch>
                  <a:fillRect t="-76000" b="-1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B65699-403F-2F77-1515-84A3B4302BF7}"/>
                  </a:ext>
                </a:extLst>
              </p:cNvPr>
              <p:cNvSpPr txBox="1"/>
              <p:nvPr/>
            </p:nvSpPr>
            <p:spPr>
              <a:xfrm>
                <a:off x="503548" y="5220986"/>
                <a:ext cx="4968552" cy="613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𝜏</m:t>
                      </m:r>
                      <m:d>
                        <m:dPr>
                          <m:sepChr m:val=","/>
                          <m:ctrlPr>
                            <a:rPr lang="en-US" i="1">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e>
                        <m:e>
                          <m:r>
                            <a:rPr lang="en-US" i="1">
                              <a:latin typeface="Cambria Math" panose="02040503050406030204" pitchFamily="18" charset="0"/>
                            </a:rPr>
                            <m:t>𝑡</m:t>
                          </m:r>
                        </m:e>
                      </m:d>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𝑓</m:t>
                          </m:r>
                        </m:sub>
                      </m:sSub>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0">
                                  <a:latin typeface="Cambria Math" panose="02040503050406030204" pitchFamily="18" charset="0"/>
                                </a:rPr>
                                <m:t>0</m:t>
                              </m:r>
                            </m:sub>
                          </m:sSub>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0">
                                      <a:latin typeface="Cambria Math" panose="02040503050406030204" pitchFamily="18" charset="0"/>
                                    </a:rPr>
                                    <m:t>0</m:t>
                                  </m:r>
                                </m:sub>
                              </m:sSub>
                            </m:e>
                          </m:d>
                          <m:r>
                            <a:rPr lang="en-US" i="1">
                              <a:latin typeface="Cambria Math" panose="02040503050406030204" pitchFamily="18" charset="0"/>
                            </a:rPr>
                            <m:t>𝜆</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1">
                                  <a:latin typeface="Cambria Math" panose="02040503050406030204" pitchFamily="18" charset="0"/>
                                </a:rPr>
                                <m:t>𝑡</m:t>
                              </m:r>
                            </m:e>
                          </m:d>
                        </m:e>
                      </m:d>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𝑠𝑖𝑛h</m:t>
                          </m:r>
                        </m:e>
                        <m:sup>
                          <m:r>
                            <a:rPr lang="en-US" i="0">
                              <a:latin typeface="Cambria Math" panose="02040503050406030204" pitchFamily="18" charset="0"/>
                            </a:rPr>
                            <m:t>−1</m:t>
                          </m:r>
                        </m:sup>
                      </m:sSup>
                      <m:f>
                        <m:fPr>
                          <m:ctrlPr>
                            <a:rPr lang="en-US" i="1">
                              <a:solidFill>
                                <a:srgbClr val="836967"/>
                              </a:solidFill>
                              <a:latin typeface="Cambria Math" panose="02040503050406030204" pitchFamily="18" charset="0"/>
                            </a:rPr>
                          </m:ctrlPr>
                        </m:fPr>
                        <m:num>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num>
                        <m:den>
                          <m:r>
                            <a:rPr lang="en-US" i="1">
                              <a:latin typeface="Cambria Math" panose="02040503050406030204" pitchFamily="18" charset="0"/>
                            </a:rPr>
                            <m:t>𝐶</m:t>
                          </m:r>
                        </m:den>
                      </m:f>
                    </m:oMath>
                  </m:oMathPara>
                </a14:m>
                <a:endParaRPr lang="en-US" dirty="0"/>
              </a:p>
            </p:txBody>
          </p:sp>
        </mc:Choice>
        <mc:Fallback xmlns="">
          <p:sp>
            <p:nvSpPr>
              <p:cNvPr id="23" name="TextBox 22">
                <a:extLst>
                  <a:ext uri="{FF2B5EF4-FFF2-40B4-BE49-F238E27FC236}">
                    <a16:creationId xmlns:a16="http://schemas.microsoft.com/office/drawing/2014/main" id="{4BB65699-403F-2F77-1515-84A3B4302BF7}"/>
                  </a:ext>
                </a:extLst>
              </p:cNvPr>
              <p:cNvSpPr txBox="1">
                <a:spLocks noRot="1" noChangeAspect="1" noMove="1" noResize="1" noEditPoints="1" noAdjustHandles="1" noChangeArrowheads="1" noChangeShapeType="1" noTextEdit="1"/>
              </p:cNvSpPr>
              <p:nvPr/>
            </p:nvSpPr>
            <p:spPr>
              <a:xfrm>
                <a:off x="503548" y="5220986"/>
                <a:ext cx="4968552" cy="613822"/>
              </a:xfrm>
              <a:prstGeom prst="rect">
                <a:avLst/>
              </a:prstGeom>
              <a:blipFill>
                <a:blip r:embed="rId3"/>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5E215B7-FD03-C3C0-C15F-AB084B38988D}"/>
                  </a:ext>
                </a:extLst>
              </p:cNvPr>
              <p:cNvSpPr txBox="1"/>
              <p:nvPr/>
            </p:nvSpPr>
            <p:spPr>
              <a:xfrm>
                <a:off x="545480" y="5811441"/>
                <a:ext cx="29700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𝑖</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e>
                      </m:d>
                      <m:r>
                        <a:rPr lang="en-US" i="0">
                          <a:latin typeface="Cambria Math" panose="02040503050406030204" pitchFamily="18" charset="0"/>
                        </a:rPr>
                        <m:t>, </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m:rPr>
                          <m:sty m:val="p"/>
                        </m:rPr>
                        <a:rPr lang="en-US" i="0">
                          <a:latin typeface="Cambria Math" panose="02040503050406030204" pitchFamily="18" charset="0"/>
                        </a:rPr>
                        <m:t>Ω</m:t>
                      </m:r>
                      <m:r>
                        <a:rPr lang="en-US" i="0">
                          <a:latin typeface="Cambria Math" panose="02040503050406030204" pitchFamily="18" charset="0"/>
                        </a:rPr>
                        <m:t>, </m:t>
                      </m:r>
                      <m:r>
                        <m:rPr>
                          <m:sty m:val="p"/>
                        </m:rPr>
                        <a:rPr lang="en-US" i="0">
                          <a:latin typeface="Cambria Math" panose="02040503050406030204" pitchFamily="18" charset="0"/>
                        </a:rPr>
                        <m:t>t</m:t>
                      </m:r>
                      <m:r>
                        <a:rPr lang="en-US" i="0">
                          <a:latin typeface="Cambria Math" panose="02040503050406030204" pitchFamily="18" charset="0"/>
                        </a:rPr>
                        <m:t>=0</m:t>
                      </m:r>
                    </m:oMath>
                  </m:oMathPara>
                </a14:m>
                <a:endParaRPr lang="en-US" dirty="0"/>
              </a:p>
            </p:txBody>
          </p:sp>
        </mc:Choice>
        <mc:Fallback xmlns="">
          <p:sp>
            <p:nvSpPr>
              <p:cNvPr id="24" name="TextBox 23">
                <a:extLst>
                  <a:ext uri="{FF2B5EF4-FFF2-40B4-BE49-F238E27FC236}">
                    <a16:creationId xmlns:a16="http://schemas.microsoft.com/office/drawing/2014/main" id="{95E215B7-FD03-C3C0-C15F-AB084B38988D}"/>
                  </a:ext>
                </a:extLst>
              </p:cNvPr>
              <p:cNvSpPr txBox="1">
                <a:spLocks noRot="1" noChangeAspect="1" noMove="1" noResize="1" noEditPoints="1" noAdjustHandles="1" noChangeArrowheads="1" noChangeShapeType="1" noTextEdit="1"/>
              </p:cNvSpPr>
              <p:nvPr/>
            </p:nvSpPr>
            <p:spPr>
              <a:xfrm>
                <a:off x="545480" y="5811441"/>
                <a:ext cx="297007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C7697C-57C9-CD46-4A8E-76F64934D4C0}"/>
                  </a:ext>
                </a:extLst>
              </p:cNvPr>
              <p:cNvSpPr txBox="1"/>
              <p:nvPr/>
            </p:nvSpPr>
            <p:spPr>
              <a:xfrm>
                <a:off x="545480" y="6270800"/>
                <a:ext cx="34563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𝑏</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r>
                            <a:rPr lang="en-US" i="0">
                              <a:latin typeface="Cambria Math" panose="02040503050406030204" pitchFamily="18" charset="0"/>
                            </a:rPr>
                            <m:t>0,</m:t>
                          </m:r>
                          <m:r>
                            <m:rPr>
                              <m:sty m:val="p"/>
                            </m:rPr>
                            <a:rPr lang="en-US" i="0">
                              <a:latin typeface="Cambria Math" panose="02040503050406030204" pitchFamily="18" charset="0"/>
                            </a:rPr>
                            <m:t>T</m:t>
                          </m:r>
                        </m:e>
                      </m:d>
                      <m:r>
                        <a:rPr lang="en-US" i="0">
                          <a:latin typeface="Cambria Math" panose="02040503050406030204" pitchFamily="18" charset="0"/>
                        </a:rPr>
                        <m: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𝛾</m:t>
                          </m:r>
                        </m:e>
                      </m:acc>
                      <m:r>
                        <a:rPr lang="en-US" i="0">
                          <a:latin typeface="Cambria Math" panose="02040503050406030204" pitchFamily="18" charset="0"/>
                        </a:rPr>
                        <m:t>∈</m:t>
                      </m:r>
                      <m:r>
                        <a:rPr lang="en-US" i="0">
                          <a:latin typeface="Cambria Math" panose="02040503050406030204" pitchFamily="18" charset="0"/>
                        </a:rPr>
                        <m:t>𝜕</m:t>
                      </m:r>
                      <m:r>
                        <m:rPr>
                          <m:sty m:val="p"/>
                        </m:rPr>
                        <a:rPr lang="en-US" i="0">
                          <a:latin typeface="Cambria Math" panose="02040503050406030204" pitchFamily="18" charset="0"/>
                        </a:rPr>
                        <m:t>Ω</m:t>
                      </m:r>
                    </m:oMath>
                  </m:oMathPara>
                </a14:m>
                <a:endParaRPr lang="en-US" dirty="0"/>
              </a:p>
            </p:txBody>
          </p:sp>
        </mc:Choice>
        <mc:Fallback xmlns="">
          <p:sp>
            <p:nvSpPr>
              <p:cNvPr id="25" name="TextBox 24">
                <a:extLst>
                  <a:ext uri="{FF2B5EF4-FFF2-40B4-BE49-F238E27FC236}">
                    <a16:creationId xmlns:a16="http://schemas.microsoft.com/office/drawing/2014/main" id="{D7C7697C-57C9-CD46-4A8E-76F64934D4C0}"/>
                  </a:ext>
                </a:extLst>
              </p:cNvPr>
              <p:cNvSpPr txBox="1">
                <a:spLocks noRot="1" noChangeAspect="1" noMove="1" noResize="1" noEditPoints="1" noAdjustHandles="1" noChangeArrowheads="1" noChangeShapeType="1" noTextEdit="1"/>
              </p:cNvSpPr>
              <p:nvPr/>
            </p:nvSpPr>
            <p:spPr>
              <a:xfrm>
                <a:off x="545480" y="6270800"/>
                <a:ext cx="3456384" cy="369332"/>
              </a:xfrm>
              <a:prstGeom prst="rect">
                <a:avLst/>
              </a:prstGeom>
              <a:blipFill>
                <a:blip r:embed="rId5"/>
                <a:stretch>
                  <a:fillRect b="-1000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10824672-3E86-E1CE-4CD2-E7675B97C5A5}"/>
              </a:ext>
            </a:extLst>
          </p:cNvPr>
          <p:cNvSpPr txBox="1"/>
          <p:nvPr/>
        </p:nvSpPr>
        <p:spPr>
          <a:xfrm>
            <a:off x="503548" y="4212382"/>
            <a:ext cx="8136904" cy="369332"/>
          </a:xfrm>
          <a:prstGeom prst="rect">
            <a:avLst/>
          </a:prstGeom>
          <a:noFill/>
        </p:spPr>
        <p:txBody>
          <a:bodyPr wrap="square">
            <a:spAutoFit/>
          </a:bodyPr>
          <a:lstStyle/>
          <a:p>
            <a:pPr marL="285750" indent="-285750">
              <a:buFont typeface="Wingdings" pitchFamily="2" charset="2"/>
              <a:buChar char="v"/>
            </a:pPr>
            <a:r>
              <a:rPr lang="en-US" sz="1800" dirty="0">
                <a:effectLst/>
                <a:latin typeface="Times New Roman" panose="02020603050405020304" pitchFamily="18" charset="0"/>
                <a:ea typeface="Times New Roman" panose="02020603050405020304" pitchFamily="18" charset="0"/>
              </a:rPr>
              <a:t>The Lapasin equations is chosen in this work as an example to show our work.</a:t>
            </a:r>
            <a:r>
              <a:rPr lang="en-US" dirty="0">
                <a:effectLst/>
              </a:rPr>
              <a:t> </a:t>
            </a:r>
            <a:endParaRPr lang="en-US" dirty="0"/>
          </a:p>
        </p:txBody>
      </p:sp>
      <p:sp>
        <p:nvSpPr>
          <p:cNvPr id="27" name="Rectangle 26">
            <a:extLst>
              <a:ext uri="{FF2B5EF4-FFF2-40B4-BE49-F238E27FC236}">
                <a16:creationId xmlns:a16="http://schemas.microsoft.com/office/drawing/2014/main" id="{DD329832-4573-FE5D-E6A7-83335A99ADFE}"/>
              </a:ext>
            </a:extLst>
          </p:cNvPr>
          <p:cNvSpPr/>
          <p:nvPr/>
        </p:nvSpPr>
        <p:spPr>
          <a:xfrm>
            <a:off x="545480" y="4605081"/>
            <a:ext cx="4926620" cy="21570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91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BC06F4-A472-35FD-393F-D2846FF7FEAF}"/>
              </a:ext>
            </a:extLst>
          </p:cNvPr>
          <p:cNvSpPr txBox="1"/>
          <p:nvPr/>
        </p:nvSpPr>
        <p:spPr>
          <a:xfrm>
            <a:off x="710269" y="620688"/>
            <a:ext cx="12105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Motivation</a:t>
            </a:r>
          </a:p>
        </p:txBody>
      </p:sp>
      <p:pic>
        <p:nvPicPr>
          <p:cNvPr id="5" name="Graphic 22">
            <a:extLst>
              <a:ext uri="{FF2B5EF4-FFF2-40B4-BE49-F238E27FC236}">
                <a16:creationId xmlns:a16="http://schemas.microsoft.com/office/drawing/2014/main" id="{AC91CBCF-D2B8-CBE7-0850-9007994996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8889" y="3861048"/>
            <a:ext cx="4752528" cy="2756568"/>
          </a:xfrm>
          <a:prstGeom prst="rect">
            <a:avLst/>
          </a:prstGeom>
        </p:spPr>
      </p:pic>
      <p:sp>
        <p:nvSpPr>
          <p:cNvPr id="6" name="TextBox 5">
            <a:extLst>
              <a:ext uri="{FF2B5EF4-FFF2-40B4-BE49-F238E27FC236}">
                <a16:creationId xmlns:a16="http://schemas.microsoft.com/office/drawing/2014/main" id="{5931FC2A-FF9F-5F67-7F70-C51CB72AEC9C}"/>
              </a:ext>
            </a:extLst>
          </p:cNvPr>
          <p:cNvSpPr txBox="1"/>
          <p:nvPr/>
        </p:nvSpPr>
        <p:spPr>
          <a:xfrm>
            <a:off x="678889" y="1196752"/>
            <a:ext cx="7920880" cy="2862322"/>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In order to solve the governing PDEs describing the rheological properties of cementitious materials, we propose a PINN-based method:</a:t>
            </a:r>
            <a:r>
              <a:rPr lang="en-US" sz="1800" b="1" dirty="0">
                <a:solidFill>
                  <a:srgbClr val="FF0000"/>
                </a:solidFill>
                <a:effectLst/>
                <a:latin typeface="Times New Roman" panose="02020603050405020304" pitchFamily="18" charset="0"/>
                <a:ea typeface="Times New Roman" panose="02020603050405020304" pitchFamily="18" charset="0"/>
              </a:rPr>
              <a:t> RheologyNet</a:t>
            </a:r>
            <a:r>
              <a:rPr lang="en-US" sz="1800" dirty="0">
                <a:effectLst/>
                <a:latin typeface="Times New Roman" panose="02020603050405020304" pitchFamily="18" charset="0"/>
                <a:ea typeface="Times New Roman" panose="02020603050405020304" pitchFamily="18" charset="0"/>
              </a:rPr>
              <a:t>, where the rheological PDEs are added to the network structure.</a:t>
            </a:r>
            <a:r>
              <a:rPr lang="en-US" sz="1800" dirty="0">
                <a:latin typeface="Times New Roman" panose="02020603050405020304" pitchFamily="18" charset="0"/>
                <a:ea typeface="Times New Roman" panose="02020603050405020304" pitchFamily="18" charset="0"/>
              </a:rPr>
              <a:t> </a:t>
            </a:r>
          </a:p>
          <a:p>
            <a:pPr algn="just"/>
            <a:endParaRPr lang="en-US" dirty="0">
              <a:latin typeface="Times New Roman" panose="02020603050405020304" pitchFamily="18" charset="0"/>
              <a:ea typeface="Times New Roman" panose="02020603050405020304" pitchFamily="18" charset="0"/>
            </a:endParaRPr>
          </a:p>
          <a:p>
            <a:pPr algn="just"/>
            <a:r>
              <a:rPr lang="en-US" sz="1800" dirty="0">
                <a:latin typeface="Times New Roman" panose="02020603050405020304" pitchFamily="18" charset="0"/>
                <a:ea typeface="Times New Roman" panose="02020603050405020304" pitchFamily="18" charset="0"/>
              </a:rPr>
              <a:t>Advantages: </a:t>
            </a:r>
          </a:p>
          <a:p>
            <a:pPr algn="just"/>
            <a:endParaRPr lang="en-US" sz="1800" dirty="0">
              <a:latin typeface="Times New Roman" panose="02020603050405020304" pitchFamily="18" charset="0"/>
              <a:ea typeface="Times New Roman" panose="02020603050405020304" pitchFamily="18" charset="0"/>
            </a:endParaRPr>
          </a:p>
          <a:p>
            <a:pPr marL="342900" indent="-342900" algn="just">
              <a:buAutoNum type="arabicPeriod"/>
            </a:pPr>
            <a:r>
              <a:rPr lang="en-US" dirty="0">
                <a:latin typeface="Times New Roman" panose="02020603050405020304" pitchFamily="18" charset="0"/>
                <a:ea typeface="Times New Roman" panose="02020603050405020304" pitchFamily="18" charset="0"/>
              </a:rPr>
              <a:t>N</a:t>
            </a:r>
            <a:r>
              <a:rPr lang="en-US" sz="1800" dirty="0">
                <a:latin typeface="Times New Roman" panose="02020603050405020304" pitchFamily="18" charset="0"/>
                <a:ea typeface="Times New Roman" panose="02020603050405020304" pitchFamily="18" charset="0"/>
              </a:rPr>
              <a:t>eed no data &gt;&gt;Collecting data is costive and time-consuming</a:t>
            </a:r>
          </a:p>
          <a:p>
            <a:pPr marL="342900" indent="-342900" algn="just">
              <a:buAutoNum type="arabicPeriod"/>
            </a:pPr>
            <a:r>
              <a:rPr lang="en-US" sz="1800" dirty="0">
                <a:latin typeface="Times New Roman" panose="02020603050405020304" pitchFamily="18" charset="0"/>
                <a:ea typeface="Times New Roman" panose="02020603050405020304" pitchFamily="18" charset="0"/>
              </a:rPr>
              <a:t>Train faster than FEA; </a:t>
            </a:r>
          </a:p>
          <a:p>
            <a:pPr marL="342900" indent="-342900" algn="just">
              <a:buAutoNum type="arabicPeriod"/>
            </a:pPr>
            <a:r>
              <a:rPr lang="en-US" sz="1800" dirty="0">
                <a:latin typeface="Times New Roman" panose="02020603050405020304" pitchFamily="18" charset="0"/>
                <a:ea typeface="Times New Roman" panose="02020603050405020304" pitchFamily="18" charset="0"/>
              </a:rPr>
              <a:t>More accurate than data-driven methods like traditional neural network.</a:t>
            </a:r>
          </a:p>
          <a:p>
            <a:pPr algn="just"/>
            <a:endParaRPr lang="en-US" dirty="0">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2BD858FB-5A65-B7EB-3070-9C0349152EBE}"/>
              </a:ext>
            </a:extLst>
          </p:cNvPr>
          <p:cNvSpPr txBox="1"/>
          <p:nvPr/>
        </p:nvSpPr>
        <p:spPr>
          <a:xfrm>
            <a:off x="5652120" y="4509120"/>
            <a:ext cx="3312368" cy="1754326"/>
          </a:xfrm>
          <a:prstGeom prst="rect">
            <a:avLst/>
          </a:prstGeom>
          <a:noFill/>
        </p:spPr>
        <p:txBody>
          <a:bodyPr wrap="square">
            <a:spAutoFit/>
          </a:bodyPr>
          <a:lstStyle/>
          <a:p>
            <a:pPr marL="285750" indent="-285750" algn="just">
              <a:buFont typeface="Wingdings" pitchFamily="2" charset="2"/>
              <a:buChar char="v"/>
            </a:pPr>
            <a:r>
              <a:rPr lang="en-US" sz="1800" dirty="0">
                <a:effectLst/>
                <a:latin typeface="Times New Roman" panose="02020603050405020304" pitchFamily="18" charset="0"/>
                <a:ea typeface="Times New Roman" panose="02020603050405020304" pitchFamily="18" charset="0"/>
              </a:rPr>
              <a:t>Overview of the RheologyNet framework. This proposed PINN-based architecture consists of three hidden layers and each layer contains 50 nodes</a:t>
            </a:r>
            <a:r>
              <a:rPr lang="en-US" dirty="0">
                <a:effectLst/>
              </a:rPr>
              <a:t> </a:t>
            </a:r>
            <a:endParaRPr lang="en-US" dirty="0"/>
          </a:p>
        </p:txBody>
      </p:sp>
    </p:spTree>
    <p:extLst>
      <p:ext uri="{BB962C8B-B14F-4D97-AF65-F5344CB8AC3E}">
        <p14:creationId xmlns:p14="http://schemas.microsoft.com/office/powerpoint/2010/main" val="3314172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BC06F4-A472-35FD-393F-D2846FF7FEAF}"/>
              </a:ext>
            </a:extLst>
          </p:cNvPr>
          <p:cNvSpPr txBox="1"/>
          <p:nvPr/>
        </p:nvSpPr>
        <p:spPr>
          <a:xfrm>
            <a:off x="323528" y="153109"/>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4" name="Picture 3">
            <a:extLst>
              <a:ext uri="{FF2B5EF4-FFF2-40B4-BE49-F238E27FC236}">
                <a16:creationId xmlns:a16="http://schemas.microsoft.com/office/drawing/2014/main" id="{DA56657F-59EC-0564-C8EE-1151053DE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3" y="459986"/>
            <a:ext cx="2761488" cy="1830086"/>
          </a:xfrm>
          <a:prstGeom prst="rect">
            <a:avLst/>
          </a:prstGeom>
        </p:spPr>
      </p:pic>
      <p:pic>
        <p:nvPicPr>
          <p:cNvPr id="6" name="Picture 5">
            <a:extLst>
              <a:ext uri="{FF2B5EF4-FFF2-40B4-BE49-F238E27FC236}">
                <a16:creationId xmlns:a16="http://schemas.microsoft.com/office/drawing/2014/main" id="{BA5552A3-21FB-8C85-F6C8-BA1D3A4A13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737" y="2258644"/>
            <a:ext cx="2750328" cy="1828800"/>
          </a:xfrm>
          <a:prstGeom prst="rect">
            <a:avLst/>
          </a:prstGeom>
        </p:spPr>
      </p:pic>
      <p:pic>
        <p:nvPicPr>
          <p:cNvPr id="8" name="Picture 7">
            <a:extLst>
              <a:ext uri="{FF2B5EF4-FFF2-40B4-BE49-F238E27FC236}">
                <a16:creationId xmlns:a16="http://schemas.microsoft.com/office/drawing/2014/main" id="{E2368D6B-FDE2-56AB-0F70-4BDC8C122E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832" y="4131515"/>
            <a:ext cx="2762634" cy="1828800"/>
          </a:xfrm>
          <a:prstGeom prst="rect">
            <a:avLst/>
          </a:prstGeom>
        </p:spPr>
      </p:pic>
      <p:pic>
        <p:nvPicPr>
          <p:cNvPr id="9" name="Picture 8">
            <a:extLst>
              <a:ext uri="{FF2B5EF4-FFF2-40B4-BE49-F238E27FC236}">
                <a16:creationId xmlns:a16="http://schemas.microsoft.com/office/drawing/2014/main" id="{C0268D0B-8E30-6F45-904A-1DA0715EFE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3221" y="434266"/>
            <a:ext cx="2740218" cy="1828800"/>
          </a:xfrm>
          <a:prstGeom prst="rect">
            <a:avLst/>
          </a:prstGeom>
        </p:spPr>
      </p:pic>
      <p:pic>
        <p:nvPicPr>
          <p:cNvPr id="10" name="Picture 9">
            <a:extLst>
              <a:ext uri="{FF2B5EF4-FFF2-40B4-BE49-F238E27FC236}">
                <a16:creationId xmlns:a16="http://schemas.microsoft.com/office/drawing/2014/main" id="{1B9E12F1-B502-D38C-44F2-BAA670A1EA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4909" y="2197843"/>
            <a:ext cx="2759716" cy="1828800"/>
          </a:xfrm>
          <a:prstGeom prst="rect">
            <a:avLst/>
          </a:prstGeom>
        </p:spPr>
      </p:pic>
      <p:pic>
        <p:nvPicPr>
          <p:cNvPr id="11" name="Picture 10">
            <a:extLst>
              <a:ext uri="{FF2B5EF4-FFF2-40B4-BE49-F238E27FC236}">
                <a16:creationId xmlns:a16="http://schemas.microsoft.com/office/drawing/2014/main" id="{AFBF2A88-4649-C0F6-B896-E6F9F85526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01891" y="4117993"/>
            <a:ext cx="2740218" cy="1828800"/>
          </a:xfrm>
          <a:prstGeom prst="rect">
            <a:avLst/>
          </a:prstGeom>
        </p:spPr>
      </p:pic>
      <p:pic>
        <p:nvPicPr>
          <p:cNvPr id="12" name="Picture 11">
            <a:extLst>
              <a:ext uri="{FF2B5EF4-FFF2-40B4-BE49-F238E27FC236}">
                <a16:creationId xmlns:a16="http://schemas.microsoft.com/office/drawing/2014/main" id="{BA596227-29D9-9056-BCA2-987EF09A78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3439" y="404664"/>
            <a:ext cx="2703876" cy="1828800"/>
          </a:xfrm>
          <a:prstGeom prst="rect">
            <a:avLst/>
          </a:prstGeom>
        </p:spPr>
      </p:pic>
      <p:pic>
        <p:nvPicPr>
          <p:cNvPr id="13" name="Picture 12">
            <a:extLst>
              <a:ext uri="{FF2B5EF4-FFF2-40B4-BE49-F238E27FC236}">
                <a16:creationId xmlns:a16="http://schemas.microsoft.com/office/drawing/2014/main" id="{09F0AF39-7942-AE5B-F495-E51986302D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91190" y="2117170"/>
            <a:ext cx="2714219" cy="1828800"/>
          </a:xfrm>
          <a:prstGeom prst="rect">
            <a:avLst/>
          </a:prstGeom>
        </p:spPr>
      </p:pic>
      <p:pic>
        <p:nvPicPr>
          <p:cNvPr id="14" name="Picture 13">
            <a:extLst>
              <a:ext uri="{FF2B5EF4-FFF2-40B4-BE49-F238E27FC236}">
                <a16:creationId xmlns:a16="http://schemas.microsoft.com/office/drawing/2014/main" id="{FA67870C-FEB7-6604-D1B9-C8FF308B655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91034" y="4077561"/>
            <a:ext cx="2768685" cy="1828800"/>
          </a:xfrm>
          <a:prstGeom prst="rect">
            <a:avLst/>
          </a:prstGeom>
        </p:spPr>
      </p:pic>
      <p:sp>
        <p:nvSpPr>
          <p:cNvPr id="21" name="TextBox 20">
            <a:extLst>
              <a:ext uri="{FF2B5EF4-FFF2-40B4-BE49-F238E27FC236}">
                <a16:creationId xmlns:a16="http://schemas.microsoft.com/office/drawing/2014/main" id="{C69F4C6F-2758-0BFE-3BFD-E87A76459A88}"/>
              </a:ext>
            </a:extLst>
          </p:cNvPr>
          <p:cNvSpPr txBox="1"/>
          <p:nvPr/>
        </p:nvSpPr>
        <p:spPr>
          <a:xfrm>
            <a:off x="395333" y="5859203"/>
            <a:ext cx="8516235" cy="923330"/>
          </a:xfrm>
          <a:prstGeom prst="rect">
            <a:avLst/>
          </a:prstGeom>
          <a:noFill/>
        </p:spPr>
        <p:txBody>
          <a:bodyPr wrap="square">
            <a:spAutoFit/>
          </a:bodyPr>
          <a:lstStyle/>
          <a:p>
            <a:pPr marL="285750" indent="-285750">
              <a:buFont typeface="Wingdings" pitchFamily="2" charset="2"/>
              <a:buChar char="v"/>
            </a:pPr>
            <a:r>
              <a:rPr lang="en-US" sz="1800" dirty="0">
                <a:effectLst/>
                <a:latin typeface="Times New Roman" panose="02020603050405020304" pitchFamily="18" charset="0"/>
                <a:ea typeface="Times New Roman" panose="02020603050405020304" pitchFamily="18" charset="0"/>
              </a:rPr>
              <a:t>The solution and prediction results of the rheological PDEs. The black points are the training points for both RheologyNet and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FNN.</a:t>
            </a:r>
            <a:r>
              <a:rPr lang="en-US" dirty="0">
                <a:effectLst/>
                <a:latin typeface="Times New Roman" panose="02020603050405020304" pitchFamily="18" charset="0"/>
                <a:cs typeface="Times New Roman" panose="02020603050405020304" pitchFamily="18" charset="0"/>
              </a:rPr>
              <a:t> The FEA results are worked as a reference to calculate the error of predictions from RheologyNet and FNN.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980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BC06F4-A472-35FD-393F-D2846FF7FEAF}"/>
              </a:ext>
            </a:extLst>
          </p:cNvPr>
          <p:cNvSpPr txBox="1"/>
          <p:nvPr/>
        </p:nvSpPr>
        <p:spPr>
          <a:xfrm>
            <a:off x="251520" y="287874"/>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4" name="Picture 3">
            <a:extLst>
              <a:ext uri="{FF2B5EF4-FFF2-40B4-BE49-F238E27FC236}">
                <a16:creationId xmlns:a16="http://schemas.microsoft.com/office/drawing/2014/main" id="{053F6FF6-0EBC-8523-C9D0-25550ABF3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085" y="1238600"/>
            <a:ext cx="2824163" cy="2743200"/>
          </a:xfrm>
          <a:prstGeom prst="rect">
            <a:avLst/>
          </a:prstGeom>
        </p:spPr>
      </p:pic>
      <p:pic>
        <p:nvPicPr>
          <p:cNvPr id="6" name="Picture 5">
            <a:extLst>
              <a:ext uri="{FF2B5EF4-FFF2-40B4-BE49-F238E27FC236}">
                <a16:creationId xmlns:a16="http://schemas.microsoft.com/office/drawing/2014/main" id="{CE437FDB-EAD0-6F1F-2896-749DD68FD9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4839" y="1238600"/>
            <a:ext cx="2644140" cy="2743200"/>
          </a:xfrm>
          <a:prstGeom prst="rect">
            <a:avLst/>
          </a:prstGeom>
        </p:spPr>
      </p:pic>
      <p:pic>
        <p:nvPicPr>
          <p:cNvPr id="8" name="Picture 7">
            <a:extLst>
              <a:ext uri="{FF2B5EF4-FFF2-40B4-BE49-F238E27FC236}">
                <a16:creationId xmlns:a16="http://schemas.microsoft.com/office/drawing/2014/main" id="{7A0CC381-DF65-93CB-7CDE-4B62F56E6A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8046" y="1238600"/>
            <a:ext cx="2824163" cy="2743200"/>
          </a:xfrm>
          <a:prstGeom prst="rect">
            <a:avLst/>
          </a:prstGeom>
        </p:spPr>
      </p:pic>
      <p:sp>
        <p:nvSpPr>
          <p:cNvPr id="11" name="TextBox 10">
            <a:extLst>
              <a:ext uri="{FF2B5EF4-FFF2-40B4-BE49-F238E27FC236}">
                <a16:creationId xmlns:a16="http://schemas.microsoft.com/office/drawing/2014/main" id="{81727DBC-B22E-09B5-A22D-BA3B6575445E}"/>
              </a:ext>
            </a:extLst>
          </p:cNvPr>
          <p:cNvSpPr txBox="1"/>
          <p:nvPr/>
        </p:nvSpPr>
        <p:spPr>
          <a:xfrm>
            <a:off x="251520" y="773603"/>
            <a:ext cx="8496944"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Accurate comparison: RheologyNet vs. FNN </a:t>
            </a:r>
          </a:p>
        </p:txBody>
      </p:sp>
      <p:sp>
        <p:nvSpPr>
          <p:cNvPr id="14" name="TextBox 13">
            <a:extLst>
              <a:ext uri="{FF2B5EF4-FFF2-40B4-BE49-F238E27FC236}">
                <a16:creationId xmlns:a16="http://schemas.microsoft.com/office/drawing/2014/main" id="{2203151F-B0B1-9039-393A-C6ED606B8587}"/>
              </a:ext>
            </a:extLst>
          </p:cNvPr>
          <p:cNvSpPr txBox="1"/>
          <p:nvPr/>
        </p:nvSpPr>
        <p:spPr>
          <a:xfrm>
            <a:off x="409158" y="4437112"/>
            <a:ext cx="8181667" cy="1477328"/>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It shows that statistically, the RheologyNet has a better performance for rheological behavior predictions. </a:t>
            </a:r>
          </a:p>
          <a:p>
            <a:pPr algn="just"/>
            <a:endParaRPr lang="en-US" dirty="0">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It is also notable that the RheologyNet has small prediction variance compared to FNN which shows the proposed method a robust performance. </a:t>
            </a:r>
            <a:endParaRPr lang="en-US" dirty="0"/>
          </a:p>
        </p:txBody>
      </p:sp>
    </p:spTree>
    <p:extLst>
      <p:ext uri="{BB962C8B-B14F-4D97-AF65-F5344CB8AC3E}">
        <p14:creationId xmlns:p14="http://schemas.microsoft.com/office/powerpoint/2010/main" val="613169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BC06F4-A472-35FD-393F-D2846FF7FEAF}"/>
              </a:ext>
            </a:extLst>
          </p:cNvPr>
          <p:cNvSpPr txBox="1"/>
          <p:nvPr/>
        </p:nvSpPr>
        <p:spPr>
          <a:xfrm>
            <a:off x="251520" y="287874"/>
            <a:ext cx="7745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a:t>
            </a:r>
          </a:p>
        </p:txBody>
      </p:sp>
      <p:pic>
        <p:nvPicPr>
          <p:cNvPr id="9" name="Picture 8">
            <a:extLst>
              <a:ext uri="{FF2B5EF4-FFF2-40B4-BE49-F238E27FC236}">
                <a16:creationId xmlns:a16="http://schemas.microsoft.com/office/drawing/2014/main" id="{A6349C99-BD4E-5E9E-A6B9-FA676A4F4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639238"/>
            <a:ext cx="5256584" cy="3579523"/>
          </a:xfrm>
          <a:prstGeom prst="rect">
            <a:avLst/>
          </a:prstGeom>
        </p:spPr>
      </p:pic>
      <p:sp>
        <p:nvSpPr>
          <p:cNvPr id="12" name="TextBox 11">
            <a:extLst>
              <a:ext uri="{FF2B5EF4-FFF2-40B4-BE49-F238E27FC236}">
                <a16:creationId xmlns:a16="http://schemas.microsoft.com/office/drawing/2014/main" id="{D59B13FF-6FEE-C670-FC02-AFAE20D343E4}"/>
              </a:ext>
            </a:extLst>
          </p:cNvPr>
          <p:cNvSpPr txBox="1"/>
          <p:nvPr/>
        </p:nvSpPr>
        <p:spPr>
          <a:xfrm>
            <a:off x="251520" y="836712"/>
            <a:ext cx="7056784" cy="369332"/>
          </a:xfrm>
          <a:prstGeom prst="rect">
            <a:avLst/>
          </a:prstGeom>
          <a:noFill/>
        </p:spPr>
        <p:txBody>
          <a:bodyPr wrap="square">
            <a:spAutoFit/>
          </a:bodyPr>
          <a:lstStyle/>
          <a:p>
            <a:r>
              <a:rPr lang="en-US" dirty="0">
                <a:latin typeface="Times New Roman" panose="02020603050405020304" pitchFamily="18" charset="0"/>
                <a:ea typeface="Times New Roman" panose="02020603050405020304" pitchFamily="18" charset="0"/>
              </a:rPr>
              <a:t>Efficiency comparison: RheologyNet vs. FNN FEA</a:t>
            </a:r>
          </a:p>
        </p:txBody>
      </p:sp>
      <p:sp>
        <p:nvSpPr>
          <p:cNvPr id="13" name="TextBox 12">
            <a:extLst>
              <a:ext uri="{FF2B5EF4-FFF2-40B4-BE49-F238E27FC236}">
                <a16:creationId xmlns:a16="http://schemas.microsoft.com/office/drawing/2014/main" id="{C0F725D3-3510-D8C4-6C5D-275773891F41}"/>
              </a:ext>
            </a:extLst>
          </p:cNvPr>
          <p:cNvSpPr txBox="1"/>
          <p:nvPr/>
        </p:nvSpPr>
        <p:spPr>
          <a:xfrm>
            <a:off x="6156176" y="763576"/>
            <a:ext cx="2664296" cy="4524315"/>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The average prediction time of the RheologyNet, FNN and FEA is 0.029 s,0.023 s and 0.10 s, respectively. </a:t>
            </a:r>
          </a:p>
          <a:p>
            <a:pPr algn="just"/>
            <a:endParaRPr lang="en-US" dirty="0">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The prediction time of FEA simulation is four times longer than RheologyNet and FNN which shows that the neural network methods as a surrogate approach run much faster than the traditional finite element method.</a:t>
            </a:r>
            <a:r>
              <a:rPr lang="en-US" dirty="0">
                <a:effectLst/>
              </a:rPr>
              <a:t> </a:t>
            </a:r>
            <a:endParaRPr lang="en-US" dirty="0"/>
          </a:p>
        </p:txBody>
      </p:sp>
      <p:sp>
        <p:nvSpPr>
          <p:cNvPr id="15" name="TextBox 14">
            <a:extLst>
              <a:ext uri="{FF2B5EF4-FFF2-40B4-BE49-F238E27FC236}">
                <a16:creationId xmlns:a16="http://schemas.microsoft.com/office/drawing/2014/main" id="{3C4882DB-7171-FBF6-F69E-3D5FAA1F6833}"/>
              </a:ext>
            </a:extLst>
          </p:cNvPr>
          <p:cNvSpPr txBox="1"/>
          <p:nvPr/>
        </p:nvSpPr>
        <p:spPr>
          <a:xfrm>
            <a:off x="125760" y="5559623"/>
            <a:ext cx="8694712" cy="923330"/>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The time needed for the RheologyNet is a little larger than FNN because the RheologyNet takes some time in the convergence of the rheological PDEs and the initial/boundary conditions due to the physics-informed constraints induced by the complex loss function.</a:t>
            </a:r>
            <a:r>
              <a:rPr lang="en-US" dirty="0">
                <a:effectLst/>
              </a:rPr>
              <a:t> </a:t>
            </a:r>
            <a:endParaRPr lang="en-US" dirty="0"/>
          </a:p>
        </p:txBody>
      </p:sp>
    </p:spTree>
    <p:extLst>
      <p:ext uri="{BB962C8B-B14F-4D97-AF65-F5344CB8AC3E}">
        <p14:creationId xmlns:p14="http://schemas.microsoft.com/office/powerpoint/2010/main" val="3816486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BC06F4-A472-35FD-393F-D2846FF7FEAF}"/>
              </a:ext>
            </a:extLst>
          </p:cNvPr>
          <p:cNvSpPr txBox="1"/>
          <p:nvPr/>
        </p:nvSpPr>
        <p:spPr>
          <a:xfrm>
            <a:off x="611560" y="692696"/>
            <a:ext cx="14157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RheologyNet</a:t>
            </a:r>
          </a:p>
        </p:txBody>
      </p:sp>
      <p:pic>
        <p:nvPicPr>
          <p:cNvPr id="10" name="Picture 9">
            <a:extLst>
              <a:ext uri="{FF2B5EF4-FFF2-40B4-BE49-F238E27FC236}">
                <a16:creationId xmlns:a16="http://schemas.microsoft.com/office/drawing/2014/main" id="{E46D3C59-77A3-A303-2425-798F603FCE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1623683"/>
            <a:ext cx="2702560" cy="1828800"/>
          </a:xfrm>
          <a:prstGeom prst="rect">
            <a:avLst/>
          </a:prstGeom>
        </p:spPr>
      </p:pic>
      <p:pic>
        <p:nvPicPr>
          <p:cNvPr id="11" name="Picture 10">
            <a:extLst>
              <a:ext uri="{FF2B5EF4-FFF2-40B4-BE49-F238E27FC236}">
                <a16:creationId xmlns:a16="http://schemas.microsoft.com/office/drawing/2014/main" id="{BB801B5A-2BEF-C5EB-4BDD-3F7DD85101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1623683"/>
            <a:ext cx="2667635" cy="1828800"/>
          </a:xfrm>
          <a:prstGeom prst="rect">
            <a:avLst/>
          </a:prstGeom>
        </p:spPr>
      </p:pic>
      <p:pic>
        <p:nvPicPr>
          <p:cNvPr id="12" name="Picture 11">
            <a:extLst>
              <a:ext uri="{FF2B5EF4-FFF2-40B4-BE49-F238E27FC236}">
                <a16:creationId xmlns:a16="http://schemas.microsoft.com/office/drawing/2014/main" id="{4B1CB9D6-CF64-E690-28DD-58EB98D6F3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3455377"/>
            <a:ext cx="2702560" cy="1828800"/>
          </a:xfrm>
          <a:prstGeom prst="rect">
            <a:avLst/>
          </a:prstGeom>
        </p:spPr>
      </p:pic>
      <p:pic>
        <p:nvPicPr>
          <p:cNvPr id="13" name="Graphic 1">
            <a:extLst>
              <a:ext uri="{FF2B5EF4-FFF2-40B4-BE49-F238E27FC236}">
                <a16:creationId xmlns:a16="http://schemas.microsoft.com/office/drawing/2014/main" id="{7A26784C-F38B-D9E4-B05F-75236536B5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9912" y="3455377"/>
            <a:ext cx="2695575" cy="1828800"/>
          </a:xfrm>
          <a:prstGeom prst="rect">
            <a:avLst/>
          </a:prstGeom>
        </p:spPr>
      </p:pic>
      <p:pic>
        <p:nvPicPr>
          <p:cNvPr id="14" name="Picture 13">
            <a:extLst>
              <a:ext uri="{FF2B5EF4-FFF2-40B4-BE49-F238E27FC236}">
                <a16:creationId xmlns:a16="http://schemas.microsoft.com/office/drawing/2014/main" id="{E28032C3-3C18-6C3B-1885-EE792E0DE7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552" y="5157192"/>
            <a:ext cx="2579370" cy="1828800"/>
          </a:xfrm>
          <a:prstGeom prst="rect">
            <a:avLst/>
          </a:prstGeom>
        </p:spPr>
      </p:pic>
      <p:pic>
        <p:nvPicPr>
          <p:cNvPr id="15" name="Picture 14">
            <a:extLst>
              <a:ext uri="{FF2B5EF4-FFF2-40B4-BE49-F238E27FC236}">
                <a16:creationId xmlns:a16="http://schemas.microsoft.com/office/drawing/2014/main" id="{964D12A5-3A7D-5659-49BF-5743B61249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79912" y="5270376"/>
            <a:ext cx="2579370" cy="1828800"/>
          </a:xfrm>
          <a:prstGeom prst="rect">
            <a:avLst/>
          </a:prstGeom>
        </p:spPr>
      </p:pic>
      <p:pic>
        <p:nvPicPr>
          <p:cNvPr id="16" name="Picture 15">
            <a:extLst>
              <a:ext uri="{FF2B5EF4-FFF2-40B4-BE49-F238E27FC236}">
                <a16:creationId xmlns:a16="http://schemas.microsoft.com/office/drawing/2014/main" id="{082D1FFC-8E03-5A28-3844-F1DB38DAD24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3299" y="3429000"/>
            <a:ext cx="2667635" cy="1828800"/>
          </a:xfrm>
          <a:prstGeom prst="rect">
            <a:avLst/>
          </a:prstGeom>
        </p:spPr>
      </p:pic>
      <p:pic>
        <p:nvPicPr>
          <p:cNvPr id="17" name="Graphic 67">
            <a:extLst>
              <a:ext uri="{FF2B5EF4-FFF2-40B4-BE49-F238E27FC236}">
                <a16:creationId xmlns:a16="http://schemas.microsoft.com/office/drawing/2014/main" id="{32983C05-9602-1AAE-5664-8BEBB591C77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00" y="3336294"/>
            <a:ext cx="2668270" cy="1828800"/>
          </a:xfrm>
          <a:prstGeom prst="rect">
            <a:avLst/>
          </a:prstGeom>
        </p:spPr>
      </p:pic>
    </p:spTree>
    <p:extLst>
      <p:ext uri="{BB962C8B-B14F-4D97-AF65-F5344CB8AC3E}">
        <p14:creationId xmlns:p14="http://schemas.microsoft.com/office/powerpoint/2010/main" val="1606410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BC06F4-A472-35FD-393F-D2846FF7FEAF}"/>
              </a:ext>
            </a:extLst>
          </p:cNvPr>
          <p:cNvSpPr txBox="1"/>
          <p:nvPr/>
        </p:nvSpPr>
        <p:spPr>
          <a:xfrm>
            <a:off x="611560" y="692696"/>
            <a:ext cx="14157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RheologyNet</a:t>
            </a:r>
          </a:p>
        </p:txBody>
      </p:sp>
      <p:pic>
        <p:nvPicPr>
          <p:cNvPr id="9" name="Picture 8">
            <a:extLst>
              <a:ext uri="{FF2B5EF4-FFF2-40B4-BE49-F238E27FC236}">
                <a16:creationId xmlns:a16="http://schemas.microsoft.com/office/drawing/2014/main" id="{B16DB162-52C3-1585-E02D-061D636040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446" y="1556792"/>
            <a:ext cx="3632200" cy="2580005"/>
          </a:xfrm>
          <a:prstGeom prst="rect">
            <a:avLst/>
          </a:prstGeom>
        </p:spPr>
      </p:pic>
    </p:spTree>
    <p:extLst>
      <p:ext uri="{BB962C8B-B14F-4D97-AF65-F5344CB8AC3E}">
        <p14:creationId xmlns:p14="http://schemas.microsoft.com/office/powerpoint/2010/main" val="2086608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676F1A0-A6FC-AD9B-8606-1B953A28351C}"/>
              </a:ext>
            </a:extLst>
          </p:cNvPr>
          <p:cNvSpPr/>
          <p:nvPr/>
        </p:nvSpPr>
        <p:spPr>
          <a:xfrm>
            <a:off x="607421" y="162135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1931369" y="764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1931369" y="148478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1931369" y="332398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D747B6-5864-E6F8-8971-17C1C34636C8}"/>
              </a:ext>
            </a:extLst>
          </p:cNvPr>
          <p:cNvSpPr/>
          <p:nvPr/>
        </p:nvSpPr>
        <p:spPr>
          <a:xfrm>
            <a:off x="1931369" y="401208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2039381" y="205340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13" name="Oval 12">
            <a:extLst>
              <a:ext uri="{FF2B5EF4-FFF2-40B4-BE49-F238E27FC236}">
                <a16:creationId xmlns:a16="http://schemas.microsoft.com/office/drawing/2014/main" id="{9B5D0EB0-E14F-9318-9150-6D4015CD55B1}"/>
              </a:ext>
            </a:extLst>
          </p:cNvPr>
          <p:cNvSpPr/>
          <p:nvPr/>
        </p:nvSpPr>
        <p:spPr>
          <a:xfrm>
            <a:off x="2795465" y="764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2795465" y="148478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2795465" y="332398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9E0F75-07CD-CA23-6102-37A808F08549}"/>
              </a:ext>
            </a:extLst>
          </p:cNvPr>
          <p:cNvSpPr/>
          <p:nvPr/>
        </p:nvSpPr>
        <p:spPr>
          <a:xfrm>
            <a:off x="2795465" y="401208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63FDD1C-7E6D-5609-0F80-4548F20A53FB}"/>
              </a:ext>
            </a:extLst>
          </p:cNvPr>
          <p:cNvSpPr txBox="1"/>
          <p:nvPr/>
        </p:nvSpPr>
        <p:spPr>
          <a:xfrm>
            <a:off x="2903477" y="205340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18" name="Oval 17">
            <a:extLst>
              <a:ext uri="{FF2B5EF4-FFF2-40B4-BE49-F238E27FC236}">
                <a16:creationId xmlns:a16="http://schemas.microsoft.com/office/drawing/2014/main" id="{DEDFCBA5-4330-4120-1508-D82193DB2376}"/>
              </a:ext>
            </a:extLst>
          </p:cNvPr>
          <p:cNvSpPr/>
          <p:nvPr/>
        </p:nvSpPr>
        <p:spPr>
          <a:xfrm>
            <a:off x="3659561" y="764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3659561" y="148478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3659561" y="332398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1B9F854-273E-B4C5-1801-47EFC36E52FF}"/>
              </a:ext>
            </a:extLst>
          </p:cNvPr>
          <p:cNvSpPr/>
          <p:nvPr/>
        </p:nvSpPr>
        <p:spPr>
          <a:xfrm>
            <a:off x="3659561" y="401208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8843DF7-B6E8-01EE-6E70-7D21A8B87A8D}"/>
              </a:ext>
            </a:extLst>
          </p:cNvPr>
          <p:cNvSpPr txBox="1"/>
          <p:nvPr/>
        </p:nvSpPr>
        <p:spPr>
          <a:xfrm>
            <a:off x="3767573" y="205340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23" name="Oval 22">
            <a:extLst>
              <a:ext uri="{FF2B5EF4-FFF2-40B4-BE49-F238E27FC236}">
                <a16:creationId xmlns:a16="http://schemas.microsoft.com/office/drawing/2014/main" id="{83C36803-5674-BC53-590D-B688CF5BCC0D}"/>
              </a:ext>
            </a:extLst>
          </p:cNvPr>
          <p:cNvSpPr/>
          <p:nvPr/>
        </p:nvSpPr>
        <p:spPr>
          <a:xfrm>
            <a:off x="4992688" y="229904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1039469" y="1133480"/>
            <a:ext cx="955172" cy="703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flipV="1">
            <a:off x="1039469" y="1700808"/>
            <a:ext cx="891900" cy="136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1039469" y="1837377"/>
            <a:ext cx="891900" cy="1702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28C8E9-DBE8-B15B-CFA0-727AB5275DD2}"/>
              </a:ext>
            </a:extLst>
          </p:cNvPr>
          <p:cNvCxnSpPr>
            <a:cxnSpLocks/>
            <a:stCxn id="7" idx="6"/>
            <a:endCxn id="11" idx="2"/>
          </p:cNvCxnSpPr>
          <p:nvPr/>
        </p:nvCxnSpPr>
        <p:spPr>
          <a:xfrm>
            <a:off x="1039469" y="1837377"/>
            <a:ext cx="891900" cy="2390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2363417" y="980728"/>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2363417" y="980728"/>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2363417" y="980728"/>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E70356-564B-0EA4-534D-7BD76EA4EDC5}"/>
              </a:ext>
            </a:extLst>
          </p:cNvPr>
          <p:cNvCxnSpPr>
            <a:cxnSpLocks/>
            <a:stCxn id="8" idx="6"/>
            <a:endCxn id="16" idx="2"/>
          </p:cNvCxnSpPr>
          <p:nvPr/>
        </p:nvCxnSpPr>
        <p:spPr>
          <a:xfrm>
            <a:off x="2363417" y="980728"/>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2363417" y="980728"/>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2363417" y="1700808"/>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2363417" y="1700808"/>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7EB7314-BAFA-2298-C9BE-3DE84337160D}"/>
              </a:ext>
            </a:extLst>
          </p:cNvPr>
          <p:cNvCxnSpPr>
            <a:cxnSpLocks/>
            <a:stCxn id="9" idx="6"/>
            <a:endCxn id="16" idx="2"/>
          </p:cNvCxnSpPr>
          <p:nvPr/>
        </p:nvCxnSpPr>
        <p:spPr>
          <a:xfrm>
            <a:off x="2363417" y="1700808"/>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2363417" y="980728"/>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2363417" y="1700808"/>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2363417" y="3540006"/>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DACE61-79A6-14F0-CB55-AA52DD2B47F0}"/>
              </a:ext>
            </a:extLst>
          </p:cNvPr>
          <p:cNvCxnSpPr>
            <a:cxnSpLocks/>
            <a:stCxn id="10" idx="6"/>
            <a:endCxn id="16" idx="2"/>
          </p:cNvCxnSpPr>
          <p:nvPr/>
        </p:nvCxnSpPr>
        <p:spPr>
          <a:xfrm>
            <a:off x="2363417" y="3540006"/>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5B701E4-E0AE-4FB2-B9CF-FD8B60A919CB}"/>
              </a:ext>
            </a:extLst>
          </p:cNvPr>
          <p:cNvCxnSpPr>
            <a:cxnSpLocks/>
            <a:stCxn id="11" idx="6"/>
            <a:endCxn id="13" idx="2"/>
          </p:cNvCxnSpPr>
          <p:nvPr/>
        </p:nvCxnSpPr>
        <p:spPr>
          <a:xfrm flipV="1">
            <a:off x="2363417" y="980728"/>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86F1F66-C40D-69F9-E175-FB4ED497480F}"/>
              </a:ext>
            </a:extLst>
          </p:cNvPr>
          <p:cNvCxnSpPr>
            <a:cxnSpLocks/>
            <a:stCxn id="11" idx="6"/>
            <a:endCxn id="14" idx="2"/>
          </p:cNvCxnSpPr>
          <p:nvPr/>
        </p:nvCxnSpPr>
        <p:spPr>
          <a:xfrm flipV="1">
            <a:off x="2363417" y="1700808"/>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F06C315-FB7F-70E2-CA5B-9229D37F7EB1}"/>
              </a:ext>
            </a:extLst>
          </p:cNvPr>
          <p:cNvCxnSpPr>
            <a:cxnSpLocks/>
            <a:stCxn id="11" idx="6"/>
            <a:endCxn id="15" idx="2"/>
          </p:cNvCxnSpPr>
          <p:nvPr/>
        </p:nvCxnSpPr>
        <p:spPr>
          <a:xfrm flipV="1">
            <a:off x="2363417" y="3540006"/>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CA03346-24BC-3C10-DF13-13346831AD2D}"/>
              </a:ext>
            </a:extLst>
          </p:cNvPr>
          <p:cNvCxnSpPr>
            <a:cxnSpLocks/>
            <a:stCxn id="11" idx="6"/>
            <a:endCxn id="16" idx="2"/>
          </p:cNvCxnSpPr>
          <p:nvPr/>
        </p:nvCxnSpPr>
        <p:spPr>
          <a:xfrm>
            <a:off x="2363417" y="4228107"/>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3233233" y="981223"/>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p:cNvCxnSpPr>
          <p:nvPr/>
        </p:nvCxnSpPr>
        <p:spPr>
          <a:xfrm>
            <a:off x="3233233" y="981223"/>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p:cNvCxnSpPr>
          <p:nvPr/>
        </p:nvCxnSpPr>
        <p:spPr>
          <a:xfrm>
            <a:off x="3233233" y="981223"/>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0AF8E4B-2E58-3660-AD0A-A9B099BB846D}"/>
              </a:ext>
            </a:extLst>
          </p:cNvPr>
          <p:cNvCxnSpPr>
            <a:cxnSpLocks/>
          </p:cNvCxnSpPr>
          <p:nvPr/>
        </p:nvCxnSpPr>
        <p:spPr>
          <a:xfrm>
            <a:off x="3233233" y="981223"/>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p:cNvCxnSpPr>
          <p:nvPr/>
        </p:nvCxnSpPr>
        <p:spPr>
          <a:xfrm flipV="1">
            <a:off x="3233233" y="981223"/>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3233233" y="1701303"/>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p:cNvCxnSpPr>
          <p:nvPr/>
        </p:nvCxnSpPr>
        <p:spPr>
          <a:xfrm>
            <a:off x="3233233" y="1701303"/>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6D2807F-C18C-54AA-A39E-683F0A3C9166}"/>
              </a:ext>
            </a:extLst>
          </p:cNvPr>
          <p:cNvCxnSpPr>
            <a:cxnSpLocks/>
          </p:cNvCxnSpPr>
          <p:nvPr/>
        </p:nvCxnSpPr>
        <p:spPr>
          <a:xfrm>
            <a:off x="3233233" y="1701303"/>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p:cNvCxnSpPr>
          <p:nvPr/>
        </p:nvCxnSpPr>
        <p:spPr>
          <a:xfrm flipV="1">
            <a:off x="3233233" y="981223"/>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p:cNvCxnSpPr>
          <p:nvPr/>
        </p:nvCxnSpPr>
        <p:spPr>
          <a:xfrm flipV="1">
            <a:off x="3233233" y="1701303"/>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3233233" y="3540501"/>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B339C8F-E6D6-2903-EA7C-B39C0A7E895F}"/>
              </a:ext>
            </a:extLst>
          </p:cNvPr>
          <p:cNvCxnSpPr>
            <a:cxnSpLocks/>
          </p:cNvCxnSpPr>
          <p:nvPr/>
        </p:nvCxnSpPr>
        <p:spPr>
          <a:xfrm>
            <a:off x="3233233" y="3540501"/>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8FD0A31-2CF9-003F-81E9-058F974BAC75}"/>
              </a:ext>
            </a:extLst>
          </p:cNvPr>
          <p:cNvCxnSpPr>
            <a:cxnSpLocks/>
          </p:cNvCxnSpPr>
          <p:nvPr/>
        </p:nvCxnSpPr>
        <p:spPr>
          <a:xfrm flipV="1">
            <a:off x="3233233" y="981223"/>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FB0D735-DE91-5EDD-726A-FF9B29E5B4A5}"/>
              </a:ext>
            </a:extLst>
          </p:cNvPr>
          <p:cNvCxnSpPr>
            <a:cxnSpLocks/>
          </p:cNvCxnSpPr>
          <p:nvPr/>
        </p:nvCxnSpPr>
        <p:spPr>
          <a:xfrm flipV="1">
            <a:off x="3233233" y="1701303"/>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FBA1791-A290-263D-691B-22DB869EE35D}"/>
              </a:ext>
            </a:extLst>
          </p:cNvPr>
          <p:cNvCxnSpPr>
            <a:cxnSpLocks/>
          </p:cNvCxnSpPr>
          <p:nvPr/>
        </p:nvCxnSpPr>
        <p:spPr>
          <a:xfrm flipV="1">
            <a:off x="3233233" y="3540501"/>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EBB06A4-6BD9-8580-95EB-E4880BC7C612}"/>
              </a:ext>
            </a:extLst>
          </p:cNvPr>
          <p:cNvCxnSpPr>
            <a:cxnSpLocks/>
          </p:cNvCxnSpPr>
          <p:nvPr/>
        </p:nvCxnSpPr>
        <p:spPr>
          <a:xfrm>
            <a:off x="3233233" y="4228602"/>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a:off x="4091609" y="980728"/>
            <a:ext cx="901079" cy="1534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a:off x="4091609" y="1700808"/>
            <a:ext cx="901079" cy="814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4091609" y="2515066"/>
            <a:ext cx="901079" cy="102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631EA6C-8481-FBAA-56BA-CE0D319AAAA1}"/>
              </a:ext>
            </a:extLst>
          </p:cNvPr>
          <p:cNvCxnSpPr>
            <a:cxnSpLocks/>
            <a:stCxn id="21" idx="6"/>
            <a:endCxn id="23" idx="2"/>
          </p:cNvCxnSpPr>
          <p:nvPr/>
        </p:nvCxnSpPr>
        <p:spPr>
          <a:xfrm flipV="1">
            <a:off x="4091609" y="2515066"/>
            <a:ext cx="901079" cy="17130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742314" y="1698877"/>
                <a:ext cx="180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742314" y="1698877"/>
                <a:ext cx="180947" cy="276999"/>
              </a:xfrm>
              <a:prstGeom prst="rect">
                <a:avLst/>
              </a:prstGeom>
              <a:blipFill>
                <a:blip r:embed="rId2"/>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5126894" y="2376565"/>
                <a:ext cx="1931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5126894" y="2376565"/>
                <a:ext cx="193193" cy="276999"/>
              </a:xfrm>
              <a:prstGeom prst="rect">
                <a:avLst/>
              </a:prstGeom>
              <a:blipFill>
                <a:blip r:embed="rId3"/>
                <a:stretch>
                  <a:fillRect l="-11765" r="-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33F26881-AF2D-45C9-BBE6-CFCF01870677}"/>
                  </a:ext>
                </a:extLst>
              </p:cNvPr>
              <p:cNvSpPr txBox="1"/>
              <p:nvPr/>
            </p:nvSpPr>
            <p:spPr>
              <a:xfrm>
                <a:off x="5763917" y="2187894"/>
                <a:ext cx="1856084" cy="56932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rPr>
                            <m:t>𝜆</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𝛾</m:t>
                              </m:r>
                            </m:e>
                          </m:acc>
                        </m:num>
                        <m:den>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acc>
                            <m:accPr>
                              <m:chr m:val="̇"/>
                              <m:ctrlPr>
                                <a:rPr lang="en-US" i="1">
                                  <a:latin typeface="Cambria Math" panose="02040503050406030204" pitchFamily="18" charset="0"/>
                                </a:rPr>
                              </m:ctrlPr>
                            </m:accPr>
                            <m:e>
                              <m:r>
                                <a:rPr lang="en-US" i="1">
                                  <a:latin typeface="Cambria Math" panose="02040503050406030204" pitchFamily="18" charset="0"/>
                                </a:rPr>
                                <m:t>𝛾</m:t>
                              </m:r>
                            </m:e>
                          </m:acc>
                        </m:den>
                      </m:f>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𝑞</m:t>
                          </m:r>
                        </m:sup>
                      </m:sSup>
                    </m:oMath>
                  </m:oMathPara>
                </a14:m>
                <a:endParaRPr lang="en-US" dirty="0"/>
              </a:p>
            </p:txBody>
          </p:sp>
        </mc:Choice>
        <mc:Fallback xmlns="">
          <p:sp>
            <p:nvSpPr>
              <p:cNvPr id="116" name="TextBox 115">
                <a:extLst>
                  <a:ext uri="{FF2B5EF4-FFF2-40B4-BE49-F238E27FC236}">
                    <a16:creationId xmlns:a16="http://schemas.microsoft.com/office/drawing/2014/main" id="{33F26881-AF2D-45C9-BBE6-CFCF01870677}"/>
                  </a:ext>
                </a:extLst>
              </p:cNvPr>
              <p:cNvSpPr txBox="1">
                <a:spLocks noRot="1" noChangeAspect="1" noMove="1" noResize="1" noEditPoints="1" noAdjustHandles="1" noChangeArrowheads="1" noChangeShapeType="1" noTextEdit="1"/>
              </p:cNvSpPr>
              <p:nvPr/>
            </p:nvSpPr>
            <p:spPr>
              <a:xfrm>
                <a:off x="5763917" y="2187894"/>
                <a:ext cx="1856084" cy="569323"/>
              </a:xfrm>
              <a:prstGeom prst="rect">
                <a:avLst/>
              </a:prstGeom>
              <a:blipFill>
                <a:blip r:embed="rId4"/>
                <a:stretch>
                  <a:fillRect t="-4444" b="-13333"/>
                </a:stretch>
              </a:blipFill>
              <a:ln>
                <a:noFill/>
              </a:ln>
            </p:spPr>
            <p:txBody>
              <a:bodyPr/>
              <a:lstStyle/>
              <a:p>
                <a:r>
                  <a:rPr lang="en-US">
                    <a:noFill/>
                  </a:rPr>
                  <a:t> </a:t>
                </a:r>
              </a:p>
            </p:txBody>
          </p:sp>
        </mc:Fallback>
      </mc:AlternateContent>
      <p:sp>
        <p:nvSpPr>
          <p:cNvPr id="117" name="TextBox 116">
            <a:extLst>
              <a:ext uri="{FF2B5EF4-FFF2-40B4-BE49-F238E27FC236}">
                <a16:creationId xmlns:a16="http://schemas.microsoft.com/office/drawing/2014/main" id="{49098FB1-C5C4-2F1B-80D9-6FD9C13BF295}"/>
              </a:ext>
            </a:extLst>
          </p:cNvPr>
          <p:cNvSpPr txBox="1"/>
          <p:nvPr/>
        </p:nvSpPr>
        <p:spPr>
          <a:xfrm>
            <a:off x="4898369" y="4868471"/>
            <a:ext cx="620683" cy="369332"/>
          </a:xfrm>
          <a:prstGeom prst="rect">
            <a:avLst/>
          </a:prstGeom>
          <a:noFill/>
          <a:ln>
            <a:noFill/>
          </a:ln>
        </p:spPr>
        <p:txBody>
          <a:bodyPr wrap="none" rtlCol="0">
            <a:spAutoFit/>
          </a:bodyPr>
          <a:lstStyle/>
          <a:p>
            <a:r>
              <a:rPr lang="en-US" dirty="0">
                <a:latin typeface="Times New Roman" panose="02020603050405020304" pitchFamily="18" charset="0"/>
                <a:cs typeface="Times New Roman" panose="02020603050405020304" pitchFamily="18" charset="0"/>
              </a:rPr>
              <a:t>Loss</a:t>
            </a: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88B638CC-73AB-8E0A-BE6B-D3B47EF6CCC5}"/>
                  </a:ext>
                </a:extLst>
              </p:cNvPr>
              <p:cNvSpPr txBox="1"/>
              <p:nvPr/>
            </p:nvSpPr>
            <p:spPr>
              <a:xfrm>
                <a:off x="4404542" y="3854310"/>
                <a:ext cx="1595373" cy="379591"/>
              </a:xfrm>
              <a:prstGeom prst="rect">
                <a:avLst/>
              </a:prstGeom>
              <a:noFill/>
              <a:ln>
                <a:solidFill>
                  <a:schemeClr val="tx1"/>
                </a:solidFill>
              </a:ln>
            </p:spPr>
            <p:txBody>
              <a:bodyPr wrap="none" rtlCol="0">
                <a:spAutoFit/>
              </a:bodyPr>
              <a:lstStyle/>
              <a:p>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𝛾</m:t>
                            </m:r>
                          </m:e>
                        </m:acc>
                      </m:e>
                      <m:sup>
                        <m:r>
                          <a:rPr lang="en-US" i="1">
                            <a:latin typeface="Cambria Math" panose="02040503050406030204" pitchFamily="18" charset="0"/>
                          </a:rPr>
                          <m:t>𝑘</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𝑘</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𝑘</m:t>
                        </m:r>
                      </m:sup>
                    </m:sSup>
                  </m:oMath>
                </a14:m>
                <a:r>
                  <a:rPr lang="en-US" dirty="0">
                    <a:effectLst/>
                  </a:rPr>
                  <a:t> </a:t>
                </a:r>
                <a:endParaRPr lang="en-US" dirty="0">
                  <a:latin typeface="Times New Roman" panose="02020603050405020304" pitchFamily="18" charset="0"/>
                  <a:cs typeface="Times New Roman" panose="02020603050405020304" pitchFamily="18" charset="0"/>
                </a:endParaRPr>
              </a:p>
            </p:txBody>
          </p:sp>
        </mc:Choice>
        <mc:Fallback xmlns="">
          <p:sp>
            <p:nvSpPr>
              <p:cNvPr id="118" name="TextBox 117">
                <a:extLst>
                  <a:ext uri="{FF2B5EF4-FFF2-40B4-BE49-F238E27FC236}">
                    <a16:creationId xmlns:a16="http://schemas.microsoft.com/office/drawing/2014/main" id="{88B638CC-73AB-8E0A-BE6B-D3B47EF6CCC5}"/>
                  </a:ext>
                </a:extLst>
              </p:cNvPr>
              <p:cNvSpPr txBox="1">
                <a:spLocks noRot="1" noChangeAspect="1" noMove="1" noResize="1" noEditPoints="1" noAdjustHandles="1" noChangeArrowheads="1" noChangeShapeType="1" noTextEdit="1"/>
              </p:cNvSpPr>
              <p:nvPr/>
            </p:nvSpPr>
            <p:spPr>
              <a:xfrm>
                <a:off x="4404542" y="3854310"/>
                <a:ext cx="1595373" cy="379591"/>
              </a:xfrm>
              <a:prstGeom prst="rect">
                <a:avLst/>
              </a:prstGeom>
              <a:blipFill>
                <a:blip r:embed="rId5"/>
                <a:stretch>
                  <a:fillRect b="-9091"/>
                </a:stretch>
              </a:blipFill>
              <a:ln>
                <a:solidFill>
                  <a:schemeClr val="tx1"/>
                </a:solidFill>
              </a:ln>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610281" y="276603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731343" y="2818939"/>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731343" y="2818939"/>
                <a:ext cx="149913" cy="276999"/>
              </a:xfrm>
              <a:prstGeom prst="rect">
                <a:avLst/>
              </a:prstGeom>
              <a:blipFill>
                <a:blip r:embed="rId6"/>
                <a:stretch>
                  <a:fillRect l="-30769" r="-23077" b="-4348"/>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1042329" y="1133480"/>
            <a:ext cx="952312" cy="18485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1042329" y="1700808"/>
            <a:ext cx="889040" cy="1281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1042329" y="2982058"/>
            <a:ext cx="889040" cy="557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97D7793-BE4F-0641-A480-743C132BCF6B}"/>
              </a:ext>
            </a:extLst>
          </p:cNvPr>
          <p:cNvCxnSpPr>
            <a:cxnSpLocks/>
            <a:stCxn id="120" idx="6"/>
            <a:endCxn id="11" idx="2"/>
          </p:cNvCxnSpPr>
          <p:nvPr/>
        </p:nvCxnSpPr>
        <p:spPr>
          <a:xfrm>
            <a:off x="1042329" y="2982058"/>
            <a:ext cx="889040" cy="124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ADAE8593-709F-775A-FA1E-AB55BD53124D}"/>
              </a:ext>
            </a:extLst>
          </p:cNvPr>
          <p:cNvSpPr/>
          <p:nvPr/>
        </p:nvSpPr>
        <p:spPr>
          <a:xfrm>
            <a:off x="179512" y="260648"/>
            <a:ext cx="6048672" cy="432048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5B3A39B6-D2DA-46EE-85AA-8C6E3B2AF614}"/>
              </a:ext>
            </a:extLst>
          </p:cNvPr>
          <p:cNvSpPr/>
          <p:nvPr/>
        </p:nvSpPr>
        <p:spPr>
          <a:xfrm>
            <a:off x="4737761" y="2136365"/>
            <a:ext cx="3938695" cy="148070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C8F39FD7-AA30-192C-04F4-3E85CBC7DF53}"/>
              </a:ext>
            </a:extLst>
          </p:cNvPr>
          <p:cNvCxnSpPr>
            <a:stCxn id="23" idx="4"/>
            <a:endCxn id="118" idx="0"/>
          </p:cNvCxnSpPr>
          <p:nvPr/>
        </p:nvCxnSpPr>
        <p:spPr>
          <a:xfrm flipH="1">
            <a:off x="5202229" y="2731090"/>
            <a:ext cx="6483" cy="1123220"/>
          </a:xfrm>
          <a:prstGeom prst="line">
            <a:avLst/>
          </a:prstGeom>
        </p:spPr>
        <p:style>
          <a:lnRef idx="1">
            <a:schemeClr val="dk1"/>
          </a:lnRef>
          <a:fillRef idx="0">
            <a:schemeClr val="dk1"/>
          </a:fillRef>
          <a:effectRef idx="0">
            <a:schemeClr val="dk1"/>
          </a:effectRef>
          <a:fontRef idx="minor">
            <a:schemeClr val="tx1"/>
          </a:fontRef>
        </p:style>
      </p:cxnSp>
      <p:cxnSp>
        <p:nvCxnSpPr>
          <p:cNvPr id="162" name="Elbow Connector 161">
            <a:extLst>
              <a:ext uri="{FF2B5EF4-FFF2-40B4-BE49-F238E27FC236}">
                <a16:creationId xmlns:a16="http://schemas.microsoft.com/office/drawing/2014/main" id="{1F01C402-E434-3E26-1DC5-A7F981607F08}"/>
              </a:ext>
            </a:extLst>
          </p:cNvPr>
          <p:cNvCxnSpPr>
            <a:cxnSpLocks/>
            <a:stCxn id="158" idx="2"/>
            <a:endCxn id="174" idx="3"/>
          </p:cNvCxnSpPr>
          <p:nvPr/>
        </p:nvCxnSpPr>
        <p:spPr>
          <a:xfrm rot="5400000">
            <a:off x="5431439" y="3787443"/>
            <a:ext cx="1446042" cy="1105298"/>
          </a:xfrm>
          <a:prstGeom prst="bentConnector2">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59852A4A-EF7B-EF55-C9D2-1CCCA46E384B}"/>
              </a:ext>
            </a:extLst>
          </p:cNvPr>
          <p:cNvCxnSpPr>
            <a:stCxn id="118" idx="2"/>
            <a:endCxn id="117" idx="0"/>
          </p:cNvCxnSpPr>
          <p:nvPr/>
        </p:nvCxnSpPr>
        <p:spPr>
          <a:xfrm>
            <a:off x="5202229" y="4233901"/>
            <a:ext cx="6482" cy="634570"/>
          </a:xfrm>
          <a:prstGeom prst="line">
            <a:avLst/>
          </a:prstGeom>
        </p:spPr>
        <p:style>
          <a:lnRef idx="1">
            <a:schemeClr val="dk1"/>
          </a:lnRef>
          <a:fillRef idx="0">
            <a:schemeClr val="dk1"/>
          </a:fillRef>
          <a:effectRef idx="0">
            <a:schemeClr val="dk1"/>
          </a:effectRef>
          <a:fontRef idx="minor">
            <a:schemeClr val="tx1"/>
          </a:fontRef>
        </p:style>
      </p:cxnSp>
      <p:cxnSp>
        <p:nvCxnSpPr>
          <p:cNvPr id="170" name="Elbow Connector 169">
            <a:extLst>
              <a:ext uri="{FF2B5EF4-FFF2-40B4-BE49-F238E27FC236}">
                <a16:creationId xmlns:a16="http://schemas.microsoft.com/office/drawing/2014/main" id="{1A3A209E-BF32-0ABE-47E4-E5512A378C44}"/>
              </a:ext>
            </a:extLst>
          </p:cNvPr>
          <p:cNvCxnSpPr>
            <a:cxnSpLocks/>
            <a:stCxn id="174" idx="1"/>
            <a:endCxn id="153" idx="2"/>
          </p:cNvCxnSpPr>
          <p:nvPr/>
        </p:nvCxnSpPr>
        <p:spPr>
          <a:xfrm rot="10800000">
            <a:off x="3203848" y="4581129"/>
            <a:ext cx="1582822" cy="481985"/>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11B1555-A341-6F95-99BD-E82086BE7E1C}"/>
                  </a:ext>
                </a:extLst>
              </p:cNvPr>
              <p:cNvSpPr txBox="1"/>
              <p:nvPr/>
            </p:nvSpPr>
            <p:spPr>
              <a:xfrm>
                <a:off x="1855563" y="322009"/>
                <a:ext cx="2311851"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Hidden Layers (</a:t>
                </a:r>
                <a14:m>
                  <m:oMath xmlns:m="http://schemas.openxmlformats.org/officeDocument/2006/math">
                    <m:r>
                      <a:rPr lang="en-US" b="0" i="1" smtClean="0">
                        <a:latin typeface="Cambria Math" panose="02040503050406030204" pitchFamily="18" charset="0"/>
                        <a:cs typeface="Times New Roman" panose="02020603050405020304" pitchFamily="18" charset="0"/>
                      </a:rPr>
                      <m:t>50</m:t>
                    </m:r>
                    <m:r>
                      <a:rPr lang="en-US" b="0" i="1" smtClean="0">
                        <a:latin typeface="Cambria Math" panose="02040503050406030204" pitchFamily="18" charset="0"/>
                        <a:ea typeface="Cambria Math" panose="02040503050406030204" pitchFamily="18" charset="0"/>
                        <a:cs typeface="Times New Roman" panose="02020603050405020304" pitchFamily="18" charset="0"/>
                      </a:rPr>
                      <m:t>×3</m:t>
                    </m:r>
                  </m:oMath>
                </a14:m>
                <a:r>
                  <a:rPr lang="en-US" dirty="0">
                    <a:latin typeface="Times New Roman" panose="02020603050405020304" pitchFamily="18" charset="0"/>
                    <a:cs typeface="Times New Roman" panose="02020603050405020304" pitchFamily="18" charset="0"/>
                  </a:rPr>
                  <a:t>)</a:t>
                </a:r>
              </a:p>
            </p:txBody>
          </p:sp>
        </mc:Choice>
        <mc:Fallback xmlns="">
          <p:sp>
            <p:nvSpPr>
              <p:cNvPr id="173" name="TextBox 172">
                <a:extLst>
                  <a:ext uri="{FF2B5EF4-FFF2-40B4-BE49-F238E27FC236}">
                    <a16:creationId xmlns:a16="http://schemas.microsoft.com/office/drawing/2014/main" id="{511B1555-A341-6F95-99BD-E82086BE7E1C}"/>
                  </a:ext>
                </a:extLst>
              </p:cNvPr>
              <p:cNvSpPr txBox="1">
                <a:spLocks noRot="1" noChangeAspect="1" noMove="1" noResize="1" noEditPoints="1" noAdjustHandles="1" noChangeArrowheads="1" noChangeShapeType="1" noTextEdit="1"/>
              </p:cNvSpPr>
              <p:nvPr/>
            </p:nvSpPr>
            <p:spPr>
              <a:xfrm>
                <a:off x="1855563" y="322009"/>
                <a:ext cx="2311851" cy="369332"/>
              </a:xfrm>
              <a:prstGeom prst="rect">
                <a:avLst/>
              </a:prstGeom>
              <a:blipFill>
                <a:blip r:embed="rId7"/>
                <a:stretch>
                  <a:fillRect l="-1630" t="-3226" r="-1087" b="-19355"/>
                </a:stretch>
              </a:blipFill>
              <a:ln>
                <a:solidFill>
                  <a:schemeClr val="tx1"/>
                </a:solidFill>
              </a:ln>
            </p:spPr>
            <p:txBody>
              <a:bodyPr/>
              <a:lstStyle/>
              <a:p>
                <a:r>
                  <a:rPr lang="en-US">
                    <a:noFill/>
                  </a:rPr>
                  <a:t> </a:t>
                </a:r>
              </a:p>
            </p:txBody>
          </p:sp>
        </mc:Fallback>
      </mc:AlternateContent>
      <p:sp>
        <p:nvSpPr>
          <p:cNvPr id="174" name="Diamond 173">
            <a:extLst>
              <a:ext uri="{FF2B5EF4-FFF2-40B4-BE49-F238E27FC236}">
                <a16:creationId xmlns:a16="http://schemas.microsoft.com/office/drawing/2014/main" id="{9927F8E5-FDE2-6436-9761-E27EC08F8A43}"/>
              </a:ext>
            </a:extLst>
          </p:cNvPr>
          <p:cNvSpPr/>
          <p:nvPr/>
        </p:nvSpPr>
        <p:spPr>
          <a:xfrm>
            <a:off x="4786670" y="4838003"/>
            <a:ext cx="815141" cy="45021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4441642-3BDC-DE32-A38A-90F767220F54}"/>
                  </a:ext>
                </a:extLst>
              </p:cNvPr>
              <p:cNvSpPr txBox="1"/>
              <p:nvPr/>
            </p:nvSpPr>
            <p:spPr>
              <a:xfrm>
                <a:off x="5443144" y="2849254"/>
                <a:ext cx="2418241"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𝜆</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𝛾</m:t>
                              </m:r>
                            </m:e>
                          </m:acc>
                          <m:r>
                            <a:rPr lang="en-US" i="1">
                              <a:latin typeface="Cambria Math" panose="02040503050406030204" pitchFamily="18" charset="0"/>
                            </a:rPr>
                            <m:t>,0</m:t>
                          </m:r>
                        </m:e>
                      </m:d>
                      <m:r>
                        <a:rPr lang="en-US" i="1">
                          <a:latin typeface="Cambria Math" panose="02040503050406030204" pitchFamily="18" charset="0"/>
                        </a:rPr>
                        <m:t>−</m:t>
                      </m:r>
                      <m:r>
                        <a:rPr lang="en-US">
                          <a:latin typeface="Cambria Math" panose="02040503050406030204" pitchFamily="18" charset="0"/>
                        </a:rPr>
                        <m:t>1</m:t>
                      </m:r>
                    </m:oMath>
                  </m:oMathPara>
                </a14:m>
                <a:endParaRPr lang="en-US" dirty="0"/>
              </a:p>
            </p:txBody>
          </p:sp>
        </mc:Choice>
        <mc:Fallback xmlns="">
          <p:sp>
            <p:nvSpPr>
              <p:cNvPr id="104" name="TextBox 103">
                <a:extLst>
                  <a:ext uri="{FF2B5EF4-FFF2-40B4-BE49-F238E27FC236}">
                    <a16:creationId xmlns:a16="http://schemas.microsoft.com/office/drawing/2014/main" id="{34441642-3BDC-DE32-A38A-90F767220F54}"/>
                  </a:ext>
                </a:extLst>
              </p:cNvPr>
              <p:cNvSpPr txBox="1">
                <a:spLocks noRot="1" noChangeAspect="1" noMove="1" noResize="1" noEditPoints="1" noAdjustHandles="1" noChangeArrowheads="1" noChangeShapeType="1" noTextEdit="1"/>
              </p:cNvSpPr>
              <p:nvPr/>
            </p:nvSpPr>
            <p:spPr>
              <a:xfrm>
                <a:off x="5443144" y="2849254"/>
                <a:ext cx="2418241" cy="276999"/>
              </a:xfrm>
              <a:prstGeom prst="rect">
                <a:avLst/>
              </a:prstGeom>
              <a:blipFill>
                <a:blip r:embed="rId8"/>
                <a:stretch>
                  <a:fillRect b="-2608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9364996-CB93-68FE-EE6B-1146D8D1A64B}"/>
                  </a:ext>
                </a:extLst>
              </p:cNvPr>
              <p:cNvSpPr txBox="1"/>
              <p:nvPr/>
            </p:nvSpPr>
            <p:spPr>
              <a:xfrm>
                <a:off x="5590340" y="3153315"/>
                <a:ext cx="20990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d>
                        <m:dPr>
                          <m:ctrlPr>
                            <a:rPr lang="en-US" i="1">
                              <a:solidFill>
                                <a:srgbClr val="836967"/>
                              </a:solidFill>
                              <a:latin typeface="Cambria Math" panose="02040503050406030204" pitchFamily="18" charset="0"/>
                            </a:rPr>
                          </m:ctrlPr>
                        </m:dPr>
                        <m:e>
                          <m:r>
                            <a:rPr lang="en-US" i="0">
                              <a:latin typeface="Cambria Math" panose="02040503050406030204" pitchFamily="18" charset="0"/>
                            </a:rPr>
                            <m:t>0,</m:t>
                          </m:r>
                          <m:r>
                            <a:rPr lang="en-US" i="1">
                              <a:latin typeface="Cambria Math" panose="02040503050406030204" pitchFamily="18" charset="0"/>
                            </a:rPr>
                            <m:t>𝑡</m:t>
                          </m:r>
                        </m:e>
                      </m:d>
                      <m:r>
                        <a:rPr lang="en-US" i="0">
                          <a:latin typeface="Cambria Math" panose="02040503050406030204" pitchFamily="18" charset="0"/>
                        </a:rPr>
                        <m:t>−1</m:t>
                      </m:r>
                    </m:oMath>
                  </m:oMathPara>
                </a14:m>
                <a:endParaRPr lang="en-US" dirty="0"/>
              </a:p>
            </p:txBody>
          </p:sp>
        </mc:Choice>
        <mc:Fallback xmlns="">
          <p:sp>
            <p:nvSpPr>
              <p:cNvPr id="84" name="TextBox 83">
                <a:extLst>
                  <a:ext uri="{FF2B5EF4-FFF2-40B4-BE49-F238E27FC236}">
                    <a16:creationId xmlns:a16="http://schemas.microsoft.com/office/drawing/2014/main" id="{89364996-CB93-68FE-EE6B-1146D8D1A64B}"/>
                  </a:ext>
                </a:extLst>
              </p:cNvPr>
              <p:cNvSpPr txBox="1">
                <a:spLocks noRot="1" noChangeAspect="1" noMove="1" noResize="1" noEditPoints="1" noAdjustHandles="1" noChangeArrowheads="1" noChangeShapeType="1" noTextEdit="1"/>
              </p:cNvSpPr>
              <p:nvPr/>
            </p:nvSpPr>
            <p:spPr>
              <a:xfrm>
                <a:off x="5590340" y="3153315"/>
                <a:ext cx="2099014"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05960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676F1A0-A6FC-AD9B-8606-1B953A28351C}"/>
              </a:ext>
            </a:extLst>
          </p:cNvPr>
          <p:cNvSpPr/>
          <p:nvPr/>
        </p:nvSpPr>
        <p:spPr>
          <a:xfrm>
            <a:off x="607421" y="162135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1931369" y="764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1931369" y="148478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1931369" y="332398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D747B6-5864-E6F8-8971-17C1C34636C8}"/>
              </a:ext>
            </a:extLst>
          </p:cNvPr>
          <p:cNvSpPr/>
          <p:nvPr/>
        </p:nvSpPr>
        <p:spPr>
          <a:xfrm>
            <a:off x="1931369" y="401208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2039381" y="205340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13" name="Oval 12">
            <a:extLst>
              <a:ext uri="{FF2B5EF4-FFF2-40B4-BE49-F238E27FC236}">
                <a16:creationId xmlns:a16="http://schemas.microsoft.com/office/drawing/2014/main" id="{9B5D0EB0-E14F-9318-9150-6D4015CD55B1}"/>
              </a:ext>
            </a:extLst>
          </p:cNvPr>
          <p:cNvSpPr/>
          <p:nvPr/>
        </p:nvSpPr>
        <p:spPr>
          <a:xfrm>
            <a:off x="2795465" y="764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2795465" y="148478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2795465" y="332398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9E0F75-07CD-CA23-6102-37A808F08549}"/>
              </a:ext>
            </a:extLst>
          </p:cNvPr>
          <p:cNvSpPr/>
          <p:nvPr/>
        </p:nvSpPr>
        <p:spPr>
          <a:xfrm>
            <a:off x="2795465" y="401208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63FDD1C-7E6D-5609-0F80-4548F20A53FB}"/>
              </a:ext>
            </a:extLst>
          </p:cNvPr>
          <p:cNvSpPr txBox="1"/>
          <p:nvPr/>
        </p:nvSpPr>
        <p:spPr>
          <a:xfrm>
            <a:off x="2903477" y="205340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18" name="Oval 17">
            <a:extLst>
              <a:ext uri="{FF2B5EF4-FFF2-40B4-BE49-F238E27FC236}">
                <a16:creationId xmlns:a16="http://schemas.microsoft.com/office/drawing/2014/main" id="{DEDFCBA5-4330-4120-1508-D82193DB2376}"/>
              </a:ext>
            </a:extLst>
          </p:cNvPr>
          <p:cNvSpPr/>
          <p:nvPr/>
        </p:nvSpPr>
        <p:spPr>
          <a:xfrm>
            <a:off x="3659561" y="76470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3659561" y="148478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3659561" y="332398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1B9F854-273E-B4C5-1801-47EFC36E52FF}"/>
              </a:ext>
            </a:extLst>
          </p:cNvPr>
          <p:cNvSpPr/>
          <p:nvPr/>
        </p:nvSpPr>
        <p:spPr>
          <a:xfrm>
            <a:off x="3659561" y="401208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8843DF7-B6E8-01EE-6E70-7D21A8B87A8D}"/>
              </a:ext>
            </a:extLst>
          </p:cNvPr>
          <p:cNvSpPr txBox="1"/>
          <p:nvPr/>
        </p:nvSpPr>
        <p:spPr>
          <a:xfrm>
            <a:off x="3767573" y="2053401"/>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23" name="Oval 22">
            <a:extLst>
              <a:ext uri="{FF2B5EF4-FFF2-40B4-BE49-F238E27FC236}">
                <a16:creationId xmlns:a16="http://schemas.microsoft.com/office/drawing/2014/main" id="{83C36803-5674-BC53-590D-B688CF5BCC0D}"/>
              </a:ext>
            </a:extLst>
          </p:cNvPr>
          <p:cNvSpPr/>
          <p:nvPr/>
        </p:nvSpPr>
        <p:spPr>
          <a:xfrm>
            <a:off x="4969747" y="157379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1039469" y="1133480"/>
            <a:ext cx="955172" cy="703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flipV="1">
            <a:off x="1039469" y="1700808"/>
            <a:ext cx="891900" cy="136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1039469" y="1837377"/>
            <a:ext cx="891900" cy="1702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28C8E9-DBE8-B15B-CFA0-727AB5275DD2}"/>
              </a:ext>
            </a:extLst>
          </p:cNvPr>
          <p:cNvCxnSpPr>
            <a:cxnSpLocks/>
            <a:stCxn id="7" idx="6"/>
            <a:endCxn id="11" idx="2"/>
          </p:cNvCxnSpPr>
          <p:nvPr/>
        </p:nvCxnSpPr>
        <p:spPr>
          <a:xfrm>
            <a:off x="1039469" y="1837377"/>
            <a:ext cx="891900" cy="2390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2363417" y="980728"/>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2363417" y="980728"/>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2363417" y="980728"/>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E70356-564B-0EA4-534D-7BD76EA4EDC5}"/>
              </a:ext>
            </a:extLst>
          </p:cNvPr>
          <p:cNvCxnSpPr>
            <a:cxnSpLocks/>
            <a:stCxn id="8" idx="6"/>
            <a:endCxn id="16" idx="2"/>
          </p:cNvCxnSpPr>
          <p:nvPr/>
        </p:nvCxnSpPr>
        <p:spPr>
          <a:xfrm>
            <a:off x="2363417" y="980728"/>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2363417" y="980728"/>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2363417" y="1700808"/>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2363417" y="1700808"/>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7EB7314-BAFA-2298-C9BE-3DE84337160D}"/>
              </a:ext>
            </a:extLst>
          </p:cNvPr>
          <p:cNvCxnSpPr>
            <a:cxnSpLocks/>
            <a:stCxn id="9" idx="6"/>
            <a:endCxn id="16" idx="2"/>
          </p:cNvCxnSpPr>
          <p:nvPr/>
        </p:nvCxnSpPr>
        <p:spPr>
          <a:xfrm>
            <a:off x="2363417" y="1700808"/>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2363417" y="980728"/>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2363417" y="1700808"/>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2363417" y="3540006"/>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DACE61-79A6-14F0-CB55-AA52DD2B47F0}"/>
              </a:ext>
            </a:extLst>
          </p:cNvPr>
          <p:cNvCxnSpPr>
            <a:cxnSpLocks/>
            <a:stCxn id="10" idx="6"/>
            <a:endCxn id="16" idx="2"/>
          </p:cNvCxnSpPr>
          <p:nvPr/>
        </p:nvCxnSpPr>
        <p:spPr>
          <a:xfrm>
            <a:off x="2363417" y="3540006"/>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5B701E4-E0AE-4FB2-B9CF-FD8B60A919CB}"/>
              </a:ext>
            </a:extLst>
          </p:cNvPr>
          <p:cNvCxnSpPr>
            <a:cxnSpLocks/>
            <a:stCxn id="11" idx="6"/>
            <a:endCxn id="13" idx="2"/>
          </p:cNvCxnSpPr>
          <p:nvPr/>
        </p:nvCxnSpPr>
        <p:spPr>
          <a:xfrm flipV="1">
            <a:off x="2363417" y="980728"/>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86F1F66-C40D-69F9-E175-FB4ED497480F}"/>
              </a:ext>
            </a:extLst>
          </p:cNvPr>
          <p:cNvCxnSpPr>
            <a:cxnSpLocks/>
            <a:stCxn id="11" idx="6"/>
            <a:endCxn id="14" idx="2"/>
          </p:cNvCxnSpPr>
          <p:nvPr/>
        </p:nvCxnSpPr>
        <p:spPr>
          <a:xfrm flipV="1">
            <a:off x="2363417" y="1700808"/>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F06C315-FB7F-70E2-CA5B-9229D37F7EB1}"/>
              </a:ext>
            </a:extLst>
          </p:cNvPr>
          <p:cNvCxnSpPr>
            <a:cxnSpLocks/>
            <a:stCxn id="11" idx="6"/>
            <a:endCxn id="15" idx="2"/>
          </p:cNvCxnSpPr>
          <p:nvPr/>
        </p:nvCxnSpPr>
        <p:spPr>
          <a:xfrm flipV="1">
            <a:off x="2363417" y="3540006"/>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CA03346-24BC-3C10-DF13-13346831AD2D}"/>
              </a:ext>
            </a:extLst>
          </p:cNvPr>
          <p:cNvCxnSpPr>
            <a:cxnSpLocks/>
            <a:stCxn id="11" idx="6"/>
            <a:endCxn id="16" idx="2"/>
          </p:cNvCxnSpPr>
          <p:nvPr/>
        </p:nvCxnSpPr>
        <p:spPr>
          <a:xfrm>
            <a:off x="2363417" y="4228107"/>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3233233" y="981223"/>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p:cNvCxnSpPr>
          <p:nvPr/>
        </p:nvCxnSpPr>
        <p:spPr>
          <a:xfrm>
            <a:off x="3233233" y="981223"/>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p:cNvCxnSpPr>
          <p:nvPr/>
        </p:nvCxnSpPr>
        <p:spPr>
          <a:xfrm>
            <a:off x="3233233" y="981223"/>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0AF8E4B-2E58-3660-AD0A-A9B099BB846D}"/>
              </a:ext>
            </a:extLst>
          </p:cNvPr>
          <p:cNvCxnSpPr>
            <a:cxnSpLocks/>
          </p:cNvCxnSpPr>
          <p:nvPr/>
        </p:nvCxnSpPr>
        <p:spPr>
          <a:xfrm>
            <a:off x="3233233" y="981223"/>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p:cNvCxnSpPr>
          <p:nvPr/>
        </p:nvCxnSpPr>
        <p:spPr>
          <a:xfrm flipV="1">
            <a:off x="3233233" y="981223"/>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3233233" y="1701303"/>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p:cNvCxnSpPr>
          <p:nvPr/>
        </p:nvCxnSpPr>
        <p:spPr>
          <a:xfrm>
            <a:off x="3233233" y="1701303"/>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6D2807F-C18C-54AA-A39E-683F0A3C9166}"/>
              </a:ext>
            </a:extLst>
          </p:cNvPr>
          <p:cNvCxnSpPr>
            <a:cxnSpLocks/>
          </p:cNvCxnSpPr>
          <p:nvPr/>
        </p:nvCxnSpPr>
        <p:spPr>
          <a:xfrm>
            <a:off x="3233233" y="1701303"/>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p:cNvCxnSpPr>
          <p:nvPr/>
        </p:nvCxnSpPr>
        <p:spPr>
          <a:xfrm flipV="1">
            <a:off x="3233233" y="981223"/>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p:cNvCxnSpPr>
          <p:nvPr/>
        </p:nvCxnSpPr>
        <p:spPr>
          <a:xfrm flipV="1">
            <a:off x="3233233" y="1701303"/>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3233233" y="3540501"/>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B339C8F-E6D6-2903-EA7C-B39C0A7E895F}"/>
              </a:ext>
            </a:extLst>
          </p:cNvPr>
          <p:cNvCxnSpPr>
            <a:cxnSpLocks/>
          </p:cNvCxnSpPr>
          <p:nvPr/>
        </p:nvCxnSpPr>
        <p:spPr>
          <a:xfrm>
            <a:off x="3233233" y="3540501"/>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8FD0A31-2CF9-003F-81E9-058F974BAC75}"/>
              </a:ext>
            </a:extLst>
          </p:cNvPr>
          <p:cNvCxnSpPr>
            <a:cxnSpLocks/>
          </p:cNvCxnSpPr>
          <p:nvPr/>
        </p:nvCxnSpPr>
        <p:spPr>
          <a:xfrm flipV="1">
            <a:off x="3233233" y="981223"/>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FB0D735-DE91-5EDD-726A-FF9B29E5B4A5}"/>
              </a:ext>
            </a:extLst>
          </p:cNvPr>
          <p:cNvCxnSpPr>
            <a:cxnSpLocks/>
          </p:cNvCxnSpPr>
          <p:nvPr/>
        </p:nvCxnSpPr>
        <p:spPr>
          <a:xfrm flipV="1">
            <a:off x="3233233" y="1701303"/>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FBA1791-A290-263D-691B-22DB869EE35D}"/>
              </a:ext>
            </a:extLst>
          </p:cNvPr>
          <p:cNvCxnSpPr>
            <a:cxnSpLocks/>
          </p:cNvCxnSpPr>
          <p:nvPr/>
        </p:nvCxnSpPr>
        <p:spPr>
          <a:xfrm flipV="1">
            <a:off x="3233233" y="3540501"/>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EBB06A4-6BD9-8580-95EB-E4880BC7C612}"/>
              </a:ext>
            </a:extLst>
          </p:cNvPr>
          <p:cNvCxnSpPr>
            <a:cxnSpLocks/>
          </p:cNvCxnSpPr>
          <p:nvPr/>
        </p:nvCxnSpPr>
        <p:spPr>
          <a:xfrm>
            <a:off x="3233233" y="4228602"/>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a:off x="4091609" y="980728"/>
            <a:ext cx="878138" cy="809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a:off x="4091609" y="1700808"/>
            <a:ext cx="878138" cy="89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4091609" y="1789822"/>
            <a:ext cx="878138" cy="1750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631EA6C-8481-FBAA-56BA-CE0D319AAAA1}"/>
              </a:ext>
            </a:extLst>
          </p:cNvPr>
          <p:cNvCxnSpPr>
            <a:cxnSpLocks/>
            <a:stCxn id="21" idx="6"/>
            <a:endCxn id="23" idx="2"/>
          </p:cNvCxnSpPr>
          <p:nvPr/>
        </p:nvCxnSpPr>
        <p:spPr>
          <a:xfrm flipV="1">
            <a:off x="4091609" y="1789822"/>
            <a:ext cx="878138" cy="2438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742314" y="1698877"/>
                <a:ext cx="180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742314" y="1698877"/>
                <a:ext cx="180947" cy="276999"/>
              </a:xfrm>
              <a:prstGeom prst="rect">
                <a:avLst/>
              </a:prstGeom>
              <a:blipFill>
                <a:blip r:embed="rId2"/>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5117974" y="3006961"/>
                <a:ext cx="1636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5117974" y="3006961"/>
                <a:ext cx="163635" cy="276999"/>
              </a:xfrm>
              <a:prstGeom prst="rect">
                <a:avLst/>
              </a:prstGeom>
              <a:blipFill>
                <a:blip r:embed="rId3"/>
                <a:stretch>
                  <a:fillRect l="-23077" r="-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33F26881-AF2D-45C9-BBE6-CFCF01870677}"/>
                  </a:ext>
                </a:extLst>
              </p:cNvPr>
              <p:cNvSpPr txBox="1"/>
              <p:nvPr/>
            </p:nvSpPr>
            <p:spPr>
              <a:xfrm>
                <a:off x="5603120" y="1494013"/>
                <a:ext cx="3558691" cy="409728"/>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i="1">
                              <a:latin typeface="Cambria Math" panose="02040503050406030204" pitchFamily="18" charset="0"/>
                            </a:rPr>
                            <m:t>𝑑</m:t>
                          </m:r>
                          <m:r>
                            <a:rPr lang="en-US" sz="1400" b="1" i="1">
                              <a:latin typeface="Cambria Math" panose="02040503050406030204" pitchFamily="18" charset="0"/>
                            </a:rPr>
                            <m:t>𝝀</m:t>
                          </m:r>
                        </m:num>
                        <m:den>
                          <m:r>
                            <a:rPr lang="en-US" sz="1400" i="1">
                              <a:latin typeface="Cambria Math" panose="02040503050406030204" pitchFamily="18" charset="0"/>
                            </a:rPr>
                            <m:t>𝑑𝑡</m:t>
                          </m:r>
                        </m:den>
                      </m:f>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d>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b="1" i="1">
                              <a:latin typeface="Cambria Math" panose="02040503050406030204" pitchFamily="18" charset="0"/>
                            </a:rPr>
                            <m:t>𝝀</m:t>
                          </m:r>
                          <m:r>
                            <a:rPr lang="en-US" sz="1400" i="1">
                              <a:latin typeface="Cambria Math" panose="02040503050406030204" pitchFamily="18" charset="0"/>
                            </a:rPr>
                            <m:t>)</m:t>
                          </m:r>
                        </m:e>
                        <m:sup>
                          <m:r>
                            <a:rPr lang="en-US" sz="1400" i="1">
                              <a:latin typeface="Cambria Math" panose="02040503050406030204" pitchFamily="18" charset="0"/>
                            </a:rPr>
                            <m:t>𝑝</m:t>
                          </m:r>
                        </m:sup>
                      </m:sSup>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2</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d>
                      <m:sSup>
                        <m:sSupPr>
                          <m:ctrlPr>
                            <a:rPr lang="en-US" sz="1400" i="1">
                              <a:latin typeface="Cambria Math" panose="02040503050406030204" pitchFamily="18" charset="0"/>
                            </a:rPr>
                          </m:ctrlPr>
                        </m:sSupPr>
                        <m:e>
                          <m:r>
                            <a:rPr lang="en-US" sz="1400" b="1" i="1">
                              <a:latin typeface="Cambria Math" panose="02040503050406030204" pitchFamily="18" charset="0"/>
                            </a:rPr>
                            <m:t>𝝀</m:t>
                          </m:r>
                        </m:e>
                        <m:sup>
                          <m:r>
                            <a:rPr lang="en-US" sz="1400" i="1">
                              <a:latin typeface="Cambria Math" panose="02040503050406030204" pitchFamily="18" charset="0"/>
                            </a:rPr>
                            <m:t>𝑞</m:t>
                          </m:r>
                        </m:sup>
                      </m:sSup>
                    </m:oMath>
                  </m:oMathPara>
                </a14:m>
                <a:endParaRPr lang="en-US" sz="1400" dirty="0"/>
              </a:p>
            </p:txBody>
          </p:sp>
        </mc:Choice>
        <mc:Fallback xmlns="">
          <p:sp>
            <p:nvSpPr>
              <p:cNvPr id="116" name="TextBox 115">
                <a:extLst>
                  <a:ext uri="{FF2B5EF4-FFF2-40B4-BE49-F238E27FC236}">
                    <a16:creationId xmlns:a16="http://schemas.microsoft.com/office/drawing/2014/main" id="{33F26881-AF2D-45C9-BBE6-CFCF01870677}"/>
                  </a:ext>
                </a:extLst>
              </p:cNvPr>
              <p:cNvSpPr txBox="1">
                <a:spLocks noRot="1" noChangeAspect="1" noMove="1" noResize="1" noEditPoints="1" noAdjustHandles="1" noChangeArrowheads="1" noChangeShapeType="1" noTextEdit="1"/>
              </p:cNvSpPr>
              <p:nvPr/>
            </p:nvSpPr>
            <p:spPr>
              <a:xfrm>
                <a:off x="5603120" y="1494013"/>
                <a:ext cx="3558691" cy="409728"/>
              </a:xfrm>
              <a:prstGeom prst="rect">
                <a:avLst/>
              </a:prstGeom>
              <a:blipFill>
                <a:blip r:embed="rId4"/>
                <a:stretch>
                  <a:fillRect t="-3030" b="-15152"/>
                </a:stretch>
              </a:blipFill>
              <a:ln>
                <a:noFill/>
              </a:ln>
            </p:spPr>
            <p:txBody>
              <a:bodyPr/>
              <a:lstStyle/>
              <a:p>
                <a:r>
                  <a:rPr lang="en-US">
                    <a:noFill/>
                  </a:rPr>
                  <a:t> </a:t>
                </a:r>
              </a:p>
            </p:txBody>
          </p:sp>
        </mc:Fallback>
      </mc:AlternateContent>
      <p:sp>
        <p:nvSpPr>
          <p:cNvPr id="117" name="TextBox 116">
            <a:extLst>
              <a:ext uri="{FF2B5EF4-FFF2-40B4-BE49-F238E27FC236}">
                <a16:creationId xmlns:a16="http://schemas.microsoft.com/office/drawing/2014/main" id="{49098FB1-C5C4-2F1B-80D9-6FD9C13BF295}"/>
              </a:ext>
            </a:extLst>
          </p:cNvPr>
          <p:cNvSpPr txBox="1"/>
          <p:nvPr/>
        </p:nvSpPr>
        <p:spPr>
          <a:xfrm>
            <a:off x="4969898" y="4565028"/>
            <a:ext cx="524503" cy="307777"/>
          </a:xfrm>
          <a:prstGeom prst="rect">
            <a:avLst/>
          </a:prstGeom>
          <a:noFill/>
          <a:ln>
            <a:noFill/>
          </a:ln>
        </p:spPr>
        <p:txBody>
          <a:bodyPr wrap="none" rtlCol="0">
            <a:spAutoFit/>
          </a:bodyPr>
          <a:lstStyle/>
          <a:p>
            <a:r>
              <a:rPr lang="en-US" sz="1400" dirty="0">
                <a:latin typeface="Times New Roman" panose="02020603050405020304" pitchFamily="18" charset="0"/>
                <a:cs typeface="Times New Roman" panose="02020603050405020304" pitchFamily="18" charset="0"/>
              </a:rPr>
              <a:t>Loss</a:t>
            </a: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88B638CC-73AB-8E0A-BE6B-D3B47EF6CCC5}"/>
                  </a:ext>
                </a:extLst>
              </p:cNvPr>
              <p:cNvSpPr txBox="1"/>
              <p:nvPr/>
            </p:nvSpPr>
            <p:spPr>
              <a:xfrm>
                <a:off x="4561193" y="3768749"/>
                <a:ext cx="1295035" cy="311560"/>
              </a:xfrm>
              <a:prstGeom prst="rect">
                <a:avLst/>
              </a:prstGeom>
              <a:noFill/>
              <a:ln>
                <a:solidFill>
                  <a:schemeClr val="tx1"/>
                </a:solidFill>
              </a:ln>
            </p:spPr>
            <p:txBody>
              <a:bodyPr wrap="none" rtlCol="0">
                <a:spAutoFit/>
              </a:bodyPr>
              <a:lstStyle/>
              <a:p>
                <a14:m>
                  <m:oMath xmlns:m="http://schemas.openxmlformats.org/officeDocument/2006/math">
                    <m:r>
                      <a:rPr lang="en-US" sz="1400" i="1">
                        <a:latin typeface="Cambria Math" panose="02040503050406030204" pitchFamily="18" charset="0"/>
                      </a:rPr>
                      <m:t>𝜆</m:t>
                    </m:r>
                    <m:r>
                      <a:rPr lang="en-US" sz="1400" i="1">
                        <a:latin typeface="Cambria Math" panose="02040503050406030204" pitchFamily="18"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𝑡</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oMath>
                </a14:m>
                <a:r>
                  <a:rPr lang="en-US" sz="1400" dirty="0">
                    <a:effectLst/>
                  </a:rPr>
                  <a:t> </a:t>
                </a:r>
                <a:endParaRPr lang="en-US" sz="1400" dirty="0">
                  <a:latin typeface="Times New Roman" panose="02020603050405020304" pitchFamily="18" charset="0"/>
                  <a:cs typeface="Times New Roman" panose="02020603050405020304" pitchFamily="18" charset="0"/>
                </a:endParaRPr>
              </a:p>
            </p:txBody>
          </p:sp>
        </mc:Choice>
        <mc:Fallback xmlns="">
          <p:sp>
            <p:nvSpPr>
              <p:cNvPr id="118" name="TextBox 117">
                <a:extLst>
                  <a:ext uri="{FF2B5EF4-FFF2-40B4-BE49-F238E27FC236}">
                    <a16:creationId xmlns:a16="http://schemas.microsoft.com/office/drawing/2014/main" id="{88B638CC-73AB-8E0A-BE6B-D3B47EF6CCC5}"/>
                  </a:ext>
                </a:extLst>
              </p:cNvPr>
              <p:cNvSpPr txBox="1">
                <a:spLocks noRot="1" noChangeAspect="1" noMove="1" noResize="1" noEditPoints="1" noAdjustHandles="1" noChangeArrowheads="1" noChangeShapeType="1" noTextEdit="1"/>
              </p:cNvSpPr>
              <p:nvPr/>
            </p:nvSpPr>
            <p:spPr>
              <a:xfrm>
                <a:off x="4561193" y="3768749"/>
                <a:ext cx="1295035" cy="311560"/>
              </a:xfrm>
              <a:prstGeom prst="rect">
                <a:avLst/>
              </a:prstGeom>
              <a:blipFill>
                <a:blip r:embed="rId5"/>
                <a:stretch>
                  <a:fillRect b="-19231"/>
                </a:stretch>
              </a:blipFill>
              <a:ln>
                <a:solidFill>
                  <a:schemeClr val="tx1"/>
                </a:solidFill>
              </a:ln>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610281" y="276603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731343" y="2818939"/>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731343" y="2818939"/>
                <a:ext cx="149913" cy="276999"/>
              </a:xfrm>
              <a:prstGeom prst="rect">
                <a:avLst/>
              </a:prstGeom>
              <a:blipFill>
                <a:blip r:embed="rId6"/>
                <a:stretch>
                  <a:fillRect l="-30769" r="-23077" b="-4348"/>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1042329" y="1133480"/>
            <a:ext cx="952312" cy="18485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1042329" y="1700808"/>
            <a:ext cx="889040" cy="1281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1042329" y="2982058"/>
            <a:ext cx="889040" cy="557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97D7793-BE4F-0641-A480-743C132BCF6B}"/>
              </a:ext>
            </a:extLst>
          </p:cNvPr>
          <p:cNvCxnSpPr>
            <a:cxnSpLocks/>
            <a:stCxn id="120" idx="6"/>
            <a:endCxn id="11" idx="2"/>
          </p:cNvCxnSpPr>
          <p:nvPr/>
        </p:nvCxnSpPr>
        <p:spPr>
          <a:xfrm>
            <a:off x="1042329" y="2982058"/>
            <a:ext cx="889040" cy="124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ADAE8593-709F-775A-FA1E-AB55BD53124D}"/>
              </a:ext>
            </a:extLst>
          </p:cNvPr>
          <p:cNvSpPr/>
          <p:nvPr/>
        </p:nvSpPr>
        <p:spPr>
          <a:xfrm>
            <a:off x="179512" y="314486"/>
            <a:ext cx="5760640" cy="4842211"/>
          </a:xfrm>
          <a:prstGeom prst="rect">
            <a:avLst/>
          </a:prstGeom>
          <a:noFill/>
          <a:ln>
            <a:solidFill>
              <a:schemeClr val="accent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8" name="Rectangle 157">
            <a:extLst>
              <a:ext uri="{FF2B5EF4-FFF2-40B4-BE49-F238E27FC236}">
                <a16:creationId xmlns:a16="http://schemas.microsoft.com/office/drawing/2014/main" id="{5B3A39B6-D2DA-46EE-85AA-8C6E3B2AF614}"/>
              </a:ext>
            </a:extLst>
          </p:cNvPr>
          <p:cNvSpPr/>
          <p:nvPr/>
        </p:nvSpPr>
        <p:spPr>
          <a:xfrm>
            <a:off x="7070009" y="-347226"/>
            <a:ext cx="3938695" cy="148070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C8F39FD7-AA30-192C-04F4-3E85CBC7DF53}"/>
              </a:ext>
            </a:extLst>
          </p:cNvPr>
          <p:cNvCxnSpPr>
            <a:cxnSpLocks/>
          </p:cNvCxnSpPr>
          <p:nvPr/>
        </p:nvCxnSpPr>
        <p:spPr>
          <a:xfrm>
            <a:off x="7597729" y="4467750"/>
            <a:ext cx="22940" cy="1762903"/>
          </a:xfrm>
          <a:prstGeom prst="line">
            <a:avLst/>
          </a:prstGeom>
        </p:spPr>
        <p:style>
          <a:lnRef idx="1">
            <a:schemeClr val="dk1"/>
          </a:lnRef>
          <a:fillRef idx="0">
            <a:schemeClr val="dk1"/>
          </a:fillRef>
          <a:effectRef idx="0">
            <a:schemeClr val="dk1"/>
          </a:effectRef>
          <a:fontRef idx="minor">
            <a:schemeClr val="tx1"/>
          </a:fontRef>
        </p:style>
      </p:cxnSp>
      <p:cxnSp>
        <p:nvCxnSpPr>
          <p:cNvPr id="162" name="Elbow Connector 161">
            <a:extLst>
              <a:ext uri="{FF2B5EF4-FFF2-40B4-BE49-F238E27FC236}">
                <a16:creationId xmlns:a16="http://schemas.microsoft.com/office/drawing/2014/main" id="{1F01C402-E434-3E26-1DC5-A7F981607F08}"/>
              </a:ext>
            </a:extLst>
          </p:cNvPr>
          <p:cNvCxnSpPr>
            <a:cxnSpLocks/>
            <a:stCxn id="158" idx="2"/>
            <a:endCxn id="174" idx="3"/>
          </p:cNvCxnSpPr>
          <p:nvPr/>
        </p:nvCxnSpPr>
        <p:spPr>
          <a:xfrm rot="5400000">
            <a:off x="5535574" y="1225907"/>
            <a:ext cx="3596210" cy="3411356"/>
          </a:xfrm>
          <a:prstGeom prst="bentConnector2">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59852A4A-EF7B-EF55-C9D2-1CCCA46E384B}"/>
              </a:ext>
            </a:extLst>
          </p:cNvPr>
          <p:cNvCxnSpPr>
            <a:cxnSpLocks/>
            <a:stCxn id="118" idx="2"/>
            <a:endCxn id="174" idx="0"/>
          </p:cNvCxnSpPr>
          <p:nvPr/>
        </p:nvCxnSpPr>
        <p:spPr>
          <a:xfrm>
            <a:off x="5208711" y="4080309"/>
            <a:ext cx="11720" cy="424271"/>
          </a:xfrm>
          <a:prstGeom prst="line">
            <a:avLst/>
          </a:prstGeom>
        </p:spPr>
        <p:style>
          <a:lnRef idx="1">
            <a:schemeClr val="dk1"/>
          </a:lnRef>
          <a:fillRef idx="0">
            <a:schemeClr val="dk1"/>
          </a:fillRef>
          <a:effectRef idx="0">
            <a:schemeClr val="dk1"/>
          </a:effectRef>
          <a:fontRef idx="minor">
            <a:schemeClr val="tx1"/>
          </a:fontRef>
        </p:style>
      </p:cxnSp>
      <p:cxnSp>
        <p:nvCxnSpPr>
          <p:cNvPr id="170" name="Elbow Connector 169">
            <a:extLst>
              <a:ext uri="{FF2B5EF4-FFF2-40B4-BE49-F238E27FC236}">
                <a16:creationId xmlns:a16="http://schemas.microsoft.com/office/drawing/2014/main" id="{1A3A209E-BF32-0ABE-47E4-E5512A378C44}"/>
              </a:ext>
            </a:extLst>
          </p:cNvPr>
          <p:cNvCxnSpPr>
            <a:cxnSpLocks/>
            <a:stCxn id="174" idx="1"/>
            <a:endCxn id="16" idx="4"/>
          </p:cNvCxnSpPr>
          <p:nvPr/>
        </p:nvCxnSpPr>
        <p:spPr>
          <a:xfrm rot="10800000">
            <a:off x="3011490" y="4444132"/>
            <a:ext cx="1801371" cy="2855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11B1555-A341-6F95-99BD-E82086BE7E1C}"/>
                  </a:ext>
                </a:extLst>
              </p:cNvPr>
              <p:cNvSpPr txBox="1"/>
              <p:nvPr/>
            </p:nvSpPr>
            <p:spPr>
              <a:xfrm>
                <a:off x="2082128" y="365172"/>
                <a:ext cx="1837362" cy="307777"/>
              </a:xfrm>
              <a:prstGeom prst="rect">
                <a:avLst/>
              </a:prstGeom>
              <a:noFill/>
              <a:ln>
                <a:solidFill>
                  <a:schemeClr val="tx1"/>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Hidden Layers (</a:t>
                </a:r>
                <a14:m>
                  <m:oMath xmlns:m="http://schemas.openxmlformats.org/officeDocument/2006/math">
                    <m:r>
                      <a:rPr lang="en-US" sz="1400" b="0" i="1" smtClean="0">
                        <a:latin typeface="Cambria Math" panose="02040503050406030204" pitchFamily="18" charset="0"/>
                        <a:cs typeface="Times New Roman" panose="02020603050405020304" pitchFamily="18" charset="0"/>
                      </a:rPr>
                      <m:t>50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×3</m:t>
                    </m:r>
                  </m:oMath>
                </a14:m>
                <a:r>
                  <a:rPr lang="en-US" sz="1400" dirty="0">
                    <a:latin typeface="Times New Roman" panose="02020603050405020304" pitchFamily="18" charset="0"/>
                    <a:cs typeface="Times New Roman" panose="02020603050405020304" pitchFamily="18" charset="0"/>
                  </a:rPr>
                  <a:t>)</a:t>
                </a:r>
              </a:p>
            </p:txBody>
          </p:sp>
        </mc:Choice>
        <mc:Fallback xmlns="">
          <p:sp>
            <p:nvSpPr>
              <p:cNvPr id="173" name="TextBox 172">
                <a:extLst>
                  <a:ext uri="{FF2B5EF4-FFF2-40B4-BE49-F238E27FC236}">
                    <a16:creationId xmlns:a16="http://schemas.microsoft.com/office/drawing/2014/main" id="{511B1555-A341-6F95-99BD-E82086BE7E1C}"/>
                  </a:ext>
                </a:extLst>
              </p:cNvPr>
              <p:cNvSpPr txBox="1">
                <a:spLocks noRot="1" noChangeAspect="1" noMove="1" noResize="1" noEditPoints="1" noAdjustHandles="1" noChangeArrowheads="1" noChangeShapeType="1" noTextEdit="1"/>
              </p:cNvSpPr>
              <p:nvPr/>
            </p:nvSpPr>
            <p:spPr>
              <a:xfrm>
                <a:off x="2082128" y="365172"/>
                <a:ext cx="1837362" cy="307777"/>
              </a:xfrm>
              <a:prstGeom prst="rect">
                <a:avLst/>
              </a:prstGeom>
              <a:blipFill>
                <a:blip r:embed="rId7"/>
                <a:stretch>
                  <a:fillRect l="-680" t="-3846" b="-19231"/>
                </a:stretch>
              </a:blipFill>
              <a:ln>
                <a:solidFill>
                  <a:schemeClr val="tx1"/>
                </a:solidFill>
              </a:ln>
            </p:spPr>
            <p:txBody>
              <a:bodyPr/>
              <a:lstStyle/>
              <a:p>
                <a:r>
                  <a:rPr lang="en-US">
                    <a:noFill/>
                  </a:rPr>
                  <a:t> </a:t>
                </a:r>
              </a:p>
            </p:txBody>
          </p:sp>
        </mc:Fallback>
      </mc:AlternateContent>
      <p:sp>
        <p:nvSpPr>
          <p:cNvPr id="174" name="Diamond 173">
            <a:extLst>
              <a:ext uri="{FF2B5EF4-FFF2-40B4-BE49-F238E27FC236}">
                <a16:creationId xmlns:a16="http://schemas.microsoft.com/office/drawing/2014/main" id="{9927F8E5-FDE2-6436-9761-E27EC08F8A43}"/>
              </a:ext>
            </a:extLst>
          </p:cNvPr>
          <p:cNvSpPr/>
          <p:nvPr/>
        </p:nvSpPr>
        <p:spPr>
          <a:xfrm>
            <a:off x="4812860" y="4504580"/>
            <a:ext cx="815141" cy="45021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066EA24A-1FFF-B022-9444-734A02836FA0}"/>
              </a:ext>
            </a:extLst>
          </p:cNvPr>
          <p:cNvSpPr txBox="1"/>
          <p:nvPr/>
        </p:nvSpPr>
        <p:spPr>
          <a:xfrm>
            <a:off x="249871" y="357265"/>
            <a:ext cx="543739" cy="307777"/>
          </a:xfrm>
          <a:prstGeom prst="rect">
            <a:avLst/>
          </a:prstGeom>
          <a:noFill/>
          <a:ln>
            <a:solidFill>
              <a:schemeClr val="accent1"/>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FNN</a:t>
            </a:r>
          </a:p>
        </p:txBody>
      </p:sp>
      <p:sp>
        <p:nvSpPr>
          <p:cNvPr id="106" name="Rectangle 105">
            <a:extLst>
              <a:ext uri="{FF2B5EF4-FFF2-40B4-BE49-F238E27FC236}">
                <a16:creationId xmlns:a16="http://schemas.microsoft.com/office/drawing/2014/main" id="{8C698167-7D8F-F2F8-47D5-7CC1F28469FA}"/>
              </a:ext>
            </a:extLst>
          </p:cNvPr>
          <p:cNvSpPr/>
          <p:nvPr/>
        </p:nvSpPr>
        <p:spPr>
          <a:xfrm>
            <a:off x="120497" y="213436"/>
            <a:ext cx="8699975" cy="5023211"/>
          </a:xfrm>
          <a:prstGeom prst="rect">
            <a:avLst/>
          </a:prstGeom>
          <a:noFill/>
          <a:ln>
            <a:solidFill>
              <a:srgbClr val="FF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7" name="Oval 106">
            <a:extLst>
              <a:ext uri="{FF2B5EF4-FFF2-40B4-BE49-F238E27FC236}">
                <a16:creationId xmlns:a16="http://schemas.microsoft.com/office/drawing/2014/main" id="{78295963-CFF5-0DE1-D2D4-92C660C37E99}"/>
              </a:ext>
            </a:extLst>
          </p:cNvPr>
          <p:cNvSpPr/>
          <p:nvPr/>
        </p:nvSpPr>
        <p:spPr>
          <a:xfrm>
            <a:off x="4998547" y="296528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EB260D8-E40A-97A5-5F93-AB22686F5677}"/>
                  </a:ext>
                </a:extLst>
              </p:cNvPr>
              <p:cNvSpPr txBox="1"/>
              <p:nvPr/>
            </p:nvSpPr>
            <p:spPr>
              <a:xfrm>
                <a:off x="4982047" y="1591478"/>
                <a:ext cx="4140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oMath>
                  </m:oMathPara>
                </a14:m>
                <a:endParaRPr lang="en-US" dirty="0"/>
              </a:p>
            </p:txBody>
          </p:sp>
        </mc:Choice>
        <mc:Fallback xmlns="">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4982047" y="1591478"/>
                <a:ext cx="414028" cy="369332"/>
              </a:xfrm>
              <a:prstGeom prst="rect">
                <a:avLst/>
              </a:prstGeom>
              <a:blipFill>
                <a:blip r:embed="rId8"/>
                <a:stretch>
                  <a:fillRect/>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5D193442-8488-8C7D-1D03-094E7FFF8182}"/>
              </a:ext>
            </a:extLst>
          </p:cNvPr>
          <p:cNvCxnSpPr>
            <a:cxnSpLocks/>
            <a:stCxn id="18" idx="6"/>
            <a:endCxn id="107" idx="2"/>
          </p:cNvCxnSpPr>
          <p:nvPr/>
        </p:nvCxnSpPr>
        <p:spPr>
          <a:xfrm>
            <a:off x="4091609" y="980728"/>
            <a:ext cx="906938" cy="2200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962B14-1E9F-5D8A-C550-EDE879BE5352}"/>
              </a:ext>
            </a:extLst>
          </p:cNvPr>
          <p:cNvCxnSpPr>
            <a:cxnSpLocks/>
            <a:stCxn id="19" idx="6"/>
            <a:endCxn id="107" idx="2"/>
          </p:cNvCxnSpPr>
          <p:nvPr/>
        </p:nvCxnSpPr>
        <p:spPr>
          <a:xfrm>
            <a:off x="4091609" y="1700808"/>
            <a:ext cx="906938" cy="148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6BDF793-2F82-7A61-6F05-15C421A999FC}"/>
              </a:ext>
            </a:extLst>
          </p:cNvPr>
          <p:cNvCxnSpPr>
            <a:cxnSpLocks/>
            <a:stCxn id="20" idx="6"/>
            <a:endCxn id="107" idx="2"/>
          </p:cNvCxnSpPr>
          <p:nvPr/>
        </p:nvCxnSpPr>
        <p:spPr>
          <a:xfrm flipV="1">
            <a:off x="4091609" y="3181308"/>
            <a:ext cx="906938" cy="358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B365AE7-32B1-3C93-3505-B196460C0DD2}"/>
              </a:ext>
            </a:extLst>
          </p:cNvPr>
          <p:cNvCxnSpPr>
            <a:cxnSpLocks/>
            <a:stCxn id="21" idx="6"/>
            <a:endCxn id="107" idx="2"/>
          </p:cNvCxnSpPr>
          <p:nvPr/>
        </p:nvCxnSpPr>
        <p:spPr>
          <a:xfrm flipV="1">
            <a:off x="4091609" y="3181308"/>
            <a:ext cx="906938" cy="10467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4A224D4B-9534-D448-DA4D-5B0AA0764983}"/>
                  </a:ext>
                </a:extLst>
              </p:cNvPr>
              <p:cNvSpPr txBox="1"/>
              <p:nvPr/>
            </p:nvSpPr>
            <p:spPr>
              <a:xfrm>
                <a:off x="4314250" y="2228165"/>
                <a:ext cx="538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𝝀</m:t>
                      </m:r>
                      <m:d>
                        <m:dPr>
                          <m:ctrlPr>
                            <a:rPr lang="en-US" sz="1400" b="1" i="1">
                              <a:solidFill>
                                <a:srgbClr val="836967"/>
                              </a:solidFill>
                              <a:latin typeface="Cambria Math" panose="02040503050406030204" pitchFamily="18" charset="0"/>
                            </a:rPr>
                          </m:ctrlPr>
                        </m:dPr>
                        <m:e>
                          <m:acc>
                            <m:accPr>
                              <m:chr m:val="̇"/>
                              <m:ctrlPr>
                                <a:rPr lang="en-US" sz="1400" b="1"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r>
                            <a:rPr lang="en-US" sz="1400" b="0" i="0">
                              <a:latin typeface="Cambria Math" panose="02040503050406030204" pitchFamily="18" charset="0"/>
                            </a:rPr>
                            <m:t>,</m:t>
                          </m:r>
                          <m:r>
                            <a:rPr lang="en-US" sz="1400" b="0" i="1">
                              <a:latin typeface="Cambria Math" panose="02040503050406030204" pitchFamily="18" charset="0"/>
                            </a:rPr>
                            <m:t>𝑡</m:t>
                          </m:r>
                        </m:e>
                      </m:d>
                      <m:r>
                        <a:rPr lang="en-US" sz="1400" b="0" i="0" smtClean="0">
                          <a:latin typeface="Cambria Math" panose="02040503050406030204" pitchFamily="18" charset="0"/>
                        </a:rPr>
                        <m:t>−</m:t>
                      </m:r>
                      <m:r>
                        <a:rPr lang="en-US" sz="1400" b="0" i="1">
                          <a:latin typeface="Cambria Math" panose="02040503050406030204" pitchFamily="18" charset="0"/>
                        </a:rPr>
                        <m:t>𝑓</m:t>
                      </m:r>
                      <m:d>
                        <m:dPr>
                          <m:ctrlPr>
                            <a:rPr lang="en-US" sz="1400" b="0" i="1">
                              <a:latin typeface="Cambria Math" panose="02040503050406030204" pitchFamily="18" charset="0"/>
                            </a:rPr>
                          </m:ctrlPr>
                        </m:dPr>
                        <m:e>
                          <m:acc>
                            <m:accPr>
                              <m:chr m:val="̇"/>
                              <m:ctrlPr>
                                <a:rPr lang="en-US" sz="1400" b="0"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e>
                      </m:d>
                    </m:oMath>
                  </m:oMathPara>
                </a14:m>
                <a:endParaRPr lang="en-US" sz="1400" dirty="0"/>
              </a:p>
            </p:txBody>
          </p:sp>
        </mc:Choice>
        <mc:Fallback xmlns="">
          <p:sp>
            <p:nvSpPr>
              <p:cNvPr id="123" name="TextBox 122">
                <a:extLst>
                  <a:ext uri="{FF2B5EF4-FFF2-40B4-BE49-F238E27FC236}">
                    <a16:creationId xmlns:a16="http://schemas.microsoft.com/office/drawing/2014/main" id="{4A224D4B-9534-D448-DA4D-5B0AA0764983}"/>
                  </a:ext>
                </a:extLst>
              </p:cNvPr>
              <p:cNvSpPr txBox="1">
                <a:spLocks noRot="1" noChangeAspect="1" noMove="1" noResize="1" noEditPoints="1" noAdjustHandles="1" noChangeArrowheads="1" noChangeShapeType="1" noTextEdit="1"/>
              </p:cNvSpPr>
              <p:nvPr/>
            </p:nvSpPr>
            <p:spPr>
              <a:xfrm>
                <a:off x="4314250" y="2228165"/>
                <a:ext cx="5386550" cy="307777"/>
              </a:xfrm>
              <a:prstGeom prst="rect">
                <a:avLst/>
              </a:prstGeom>
              <a:blipFill>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DD439554-A841-02A7-0092-857F946894D1}"/>
                  </a:ext>
                </a:extLst>
              </p:cNvPr>
              <p:cNvSpPr txBox="1"/>
              <p:nvPr/>
            </p:nvSpPr>
            <p:spPr>
              <a:xfrm>
                <a:off x="5576911" y="2698547"/>
                <a:ext cx="29568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𝝀</m:t>
                      </m:r>
                      <m:d>
                        <m:dPr>
                          <m:ctrlPr>
                            <a:rPr lang="en-US" sz="1400" b="1" i="1">
                              <a:solidFill>
                                <a:srgbClr val="836967"/>
                              </a:solidFill>
                              <a:latin typeface="Cambria Math" panose="02040503050406030204" pitchFamily="18" charset="0"/>
                            </a:rPr>
                          </m:ctrlPr>
                        </m:dPr>
                        <m:e>
                          <m:acc>
                            <m:accPr>
                              <m:chr m:val="̇"/>
                              <m:ctrlPr>
                                <a:rPr lang="en-US" sz="1400" b="1"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r>
                            <a:rPr lang="en-US" sz="1400" b="0" i="0">
                              <a:latin typeface="Cambria Math" panose="02040503050406030204" pitchFamily="18" charset="0"/>
                            </a:rPr>
                            <m:t>,</m:t>
                          </m:r>
                          <m:r>
                            <a:rPr lang="en-US" sz="1400" b="0" i="1">
                              <a:latin typeface="Cambria Math" panose="02040503050406030204" pitchFamily="18" charset="0"/>
                            </a:rPr>
                            <m:t>𝑡</m:t>
                          </m:r>
                        </m:e>
                      </m:d>
                      <m:r>
                        <a:rPr lang="en-US" sz="1400" b="0" i="0" smtClean="0">
                          <a:latin typeface="Cambria Math" panose="02040503050406030204" pitchFamily="18" charset="0"/>
                        </a:rPr>
                        <m:t>−</m:t>
                      </m:r>
                      <m:r>
                        <a:rPr lang="en-US" sz="1400" b="0" i="1">
                          <a:latin typeface="Cambria Math" panose="02040503050406030204" pitchFamily="18" charset="0"/>
                        </a:rPr>
                        <m:t>𝑔</m:t>
                      </m:r>
                      <m:d>
                        <m:dPr>
                          <m:ctrlPr>
                            <a:rPr lang="en-US" sz="1400" b="0" i="1">
                              <a:latin typeface="Cambria Math" panose="02040503050406030204" pitchFamily="18" charset="0"/>
                            </a:rPr>
                          </m:ctrlPr>
                        </m:dPr>
                        <m:e>
                          <m:r>
                            <a:rPr lang="en-US" sz="1400" b="0" i="1">
                              <a:latin typeface="Cambria Math" panose="02040503050406030204" pitchFamily="18" charset="0"/>
                            </a:rPr>
                            <m:t>𝑡</m:t>
                          </m:r>
                        </m:e>
                      </m:d>
                    </m:oMath>
                  </m:oMathPara>
                </a14:m>
                <a:endParaRPr lang="en-US" sz="1400" dirty="0"/>
              </a:p>
            </p:txBody>
          </p:sp>
        </mc:Choice>
        <mc:Fallback xmlns="">
          <p:sp>
            <p:nvSpPr>
              <p:cNvPr id="124" name="TextBox 123">
                <a:extLst>
                  <a:ext uri="{FF2B5EF4-FFF2-40B4-BE49-F238E27FC236}">
                    <a16:creationId xmlns:a16="http://schemas.microsoft.com/office/drawing/2014/main" id="{DD439554-A841-02A7-0092-857F946894D1}"/>
                  </a:ext>
                </a:extLst>
              </p:cNvPr>
              <p:cNvSpPr txBox="1">
                <a:spLocks noRot="1" noChangeAspect="1" noMove="1" noResize="1" noEditPoints="1" noAdjustHandles="1" noChangeArrowheads="1" noChangeShapeType="1" noTextEdit="1"/>
              </p:cNvSpPr>
              <p:nvPr/>
            </p:nvSpPr>
            <p:spPr>
              <a:xfrm>
                <a:off x="5576911" y="2698547"/>
                <a:ext cx="2956808"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2D582FF-E713-269C-A9F8-B04231651412}"/>
                  </a:ext>
                </a:extLst>
              </p:cNvPr>
              <p:cNvSpPr txBox="1"/>
              <p:nvPr/>
            </p:nvSpPr>
            <p:spPr>
              <a:xfrm>
                <a:off x="5999167" y="3134858"/>
                <a:ext cx="3946055" cy="49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𝜏</m:t>
                      </m:r>
                      <m:d>
                        <m:dPr>
                          <m:sepChr m:val=","/>
                          <m:ctrlPr>
                            <a:rPr lang="en-US" sz="1400" i="1">
                              <a:latin typeface="Cambria Math" panose="02040503050406030204" pitchFamily="18" charset="0"/>
                            </a:rPr>
                          </m:ctrlPr>
                        </m:dPr>
                        <m:e>
                          <m:acc>
                            <m:accPr>
                              <m:chr m:val="̇"/>
                              <m:ctrlPr>
                                <a:rPr lang="en-US" sz="1400" i="1">
                                  <a:solidFill>
                                    <a:srgbClr val="836967"/>
                                  </a:solidFill>
                                  <a:latin typeface="Cambria Math" panose="02040503050406030204" pitchFamily="18" charset="0"/>
                                </a:rPr>
                              </m:ctrlPr>
                            </m:accPr>
                            <m:e>
                              <m:r>
                                <a:rPr lang="en-US" sz="1400" i="1">
                                  <a:latin typeface="Cambria Math" panose="02040503050406030204" pitchFamily="18" charset="0"/>
                                </a:rPr>
                                <m:t>𝛾</m:t>
                              </m:r>
                            </m:e>
                          </m:acc>
                        </m:e>
                        <m:e>
                          <m:r>
                            <a:rPr lang="en-US" sz="1400" i="1">
                              <a:latin typeface="Cambria Math" panose="02040503050406030204" pitchFamily="18" charset="0"/>
                            </a:rPr>
                            <m:t>𝑡</m:t>
                          </m:r>
                        </m:e>
                      </m:d>
                      <m:r>
                        <a:rPr lang="en-US" sz="1400" b="0" i="0" smtClean="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𝜎</m:t>
                          </m:r>
                        </m:e>
                        <m:sub>
                          <m:r>
                            <a:rPr lang="en-US" sz="1400" i="1">
                              <a:latin typeface="Cambria Math" panose="02040503050406030204" pitchFamily="18" charset="0"/>
                            </a:rPr>
                            <m:t>𝑓</m:t>
                          </m:r>
                        </m:sub>
                      </m:sSub>
                      <m:r>
                        <a:rPr lang="en-US" sz="1400" b="0" i="0" smtClean="0">
                          <a:latin typeface="Cambria Math" panose="02040503050406030204" pitchFamily="18" charset="0"/>
                        </a:rPr>
                        <m:t>−</m:t>
                      </m:r>
                      <m:d>
                        <m:dPr>
                          <m:begChr m:val="["/>
                          <m:endChr m:val="]"/>
                          <m:ctrlPr>
                            <a:rPr lang="en-US" sz="1400" i="1">
                              <a:solidFill>
                                <a:srgbClr val="836967"/>
                              </a:solidFill>
                              <a:latin typeface="Cambria Math" panose="02040503050406030204" pitchFamily="18" charset="0"/>
                            </a:rPr>
                          </m:ctrlPr>
                        </m:dPr>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0</m:t>
                              </m:r>
                            </m:sub>
                          </m:sSub>
                          <m:r>
                            <a:rPr lang="en-US" sz="1400" i="0">
                              <a:latin typeface="Cambria Math" panose="02040503050406030204" pitchFamily="18" charset="0"/>
                            </a:rPr>
                            <m:t>+</m:t>
                          </m:r>
                          <m:d>
                            <m:dPr>
                              <m:ctrlPr>
                                <a:rPr lang="en-US" sz="1400" i="1">
                                  <a:solidFill>
                                    <a:srgbClr val="836967"/>
                                  </a:solidFill>
                                  <a:latin typeface="Cambria Math" panose="02040503050406030204" pitchFamily="18" charset="0"/>
                                </a:rPr>
                              </m:ctrlPr>
                            </m:dPr>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1</m:t>
                                  </m:r>
                                </m:sub>
                              </m:sSub>
                              <m:r>
                                <a:rPr lang="en-US" sz="1400" i="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0</m:t>
                                  </m:r>
                                </m:sub>
                              </m:sSub>
                            </m:e>
                          </m:d>
                          <m:r>
                            <a:rPr lang="en-US" sz="1400" i="1">
                              <a:latin typeface="Cambria Math" panose="02040503050406030204" pitchFamily="18" charset="0"/>
                            </a:rPr>
                            <m:t>𝜆</m:t>
                          </m:r>
                          <m:d>
                            <m:dPr>
                              <m:sepChr m:val=","/>
                              <m:ctrlPr>
                                <a:rPr lang="en-US" sz="1400" i="1">
                                  <a:latin typeface="Cambria Math" panose="02040503050406030204" pitchFamily="18" charset="0"/>
                                </a:rPr>
                              </m:ctrlPr>
                            </m:dPr>
                            <m:e>
                              <m:acc>
                                <m:accPr>
                                  <m:chr m:val="̇"/>
                                  <m:ctrlPr>
                                    <a:rPr lang="en-US" sz="1400" i="1">
                                      <a:solidFill>
                                        <a:srgbClr val="836967"/>
                                      </a:solidFill>
                                      <a:latin typeface="Cambria Math" panose="02040503050406030204" pitchFamily="18" charset="0"/>
                                    </a:rPr>
                                  </m:ctrlPr>
                                </m:accPr>
                                <m:e>
                                  <m:r>
                                    <a:rPr lang="en-US" sz="1400" i="1">
                                      <a:latin typeface="Cambria Math" panose="02040503050406030204" pitchFamily="18" charset="0"/>
                                    </a:rPr>
                                    <m:t>𝛾</m:t>
                                  </m:r>
                                </m:e>
                              </m:acc>
                            </m:e>
                            <m:e>
                              <m:r>
                                <a:rPr lang="en-US" sz="1400" i="1">
                                  <a:latin typeface="Cambria Math" panose="02040503050406030204" pitchFamily="18" charset="0"/>
                                </a:rPr>
                                <m:t>𝑡</m:t>
                              </m:r>
                            </m:e>
                          </m:d>
                        </m:e>
                      </m:d>
                      <m:sSup>
                        <m:sSupPr>
                          <m:ctrlPr>
                            <a:rPr lang="en-US" sz="1400" i="1">
                              <a:solidFill>
                                <a:srgbClr val="836967"/>
                              </a:solidFill>
                              <a:latin typeface="Cambria Math" panose="02040503050406030204" pitchFamily="18" charset="0"/>
                            </a:rPr>
                          </m:ctrlPr>
                        </m:sSupPr>
                        <m:e>
                          <m:r>
                            <a:rPr lang="en-US" sz="1400" i="1">
                              <a:latin typeface="Cambria Math" panose="02040503050406030204" pitchFamily="18" charset="0"/>
                            </a:rPr>
                            <m:t>𝑠𝑖𝑛h</m:t>
                          </m:r>
                        </m:e>
                        <m:sup>
                          <m:r>
                            <a:rPr lang="en-US" sz="1400" i="0">
                              <a:latin typeface="Cambria Math" panose="02040503050406030204" pitchFamily="18" charset="0"/>
                            </a:rPr>
                            <m:t>−1</m:t>
                          </m:r>
                        </m:sup>
                      </m:sSup>
                      <m:f>
                        <m:fPr>
                          <m:ctrlPr>
                            <a:rPr lang="en-US" sz="1400" i="1">
                              <a:solidFill>
                                <a:srgbClr val="836967"/>
                              </a:solidFill>
                              <a:latin typeface="Cambria Math" panose="02040503050406030204" pitchFamily="18" charset="0"/>
                            </a:rPr>
                          </m:ctrlPr>
                        </m:fPr>
                        <m:num>
                          <m:acc>
                            <m:accPr>
                              <m:chr m:val="̇"/>
                              <m:ctrlPr>
                                <a:rPr lang="en-US" sz="1400" i="1">
                                  <a:solidFill>
                                    <a:srgbClr val="836967"/>
                                  </a:solidFill>
                                  <a:latin typeface="Cambria Math" panose="02040503050406030204" pitchFamily="18" charset="0"/>
                                </a:rPr>
                              </m:ctrlPr>
                            </m:accPr>
                            <m:e>
                              <m:r>
                                <a:rPr lang="en-US" sz="1400" i="1">
                                  <a:latin typeface="Cambria Math" panose="02040503050406030204" pitchFamily="18" charset="0"/>
                                </a:rPr>
                                <m:t>𝛾</m:t>
                              </m:r>
                            </m:e>
                          </m:acc>
                        </m:num>
                        <m:den>
                          <m:r>
                            <a:rPr lang="en-US" sz="1400" i="1">
                              <a:latin typeface="Cambria Math" panose="02040503050406030204" pitchFamily="18" charset="0"/>
                            </a:rPr>
                            <m:t>𝐶</m:t>
                          </m:r>
                        </m:den>
                      </m:f>
                    </m:oMath>
                  </m:oMathPara>
                </a14:m>
                <a:endParaRPr lang="en-US" sz="1400" dirty="0"/>
              </a:p>
            </p:txBody>
          </p:sp>
        </mc:Choice>
        <mc:Fallback xmlns="">
          <p:sp>
            <p:nvSpPr>
              <p:cNvPr id="126" name="TextBox 125">
                <a:extLst>
                  <a:ext uri="{FF2B5EF4-FFF2-40B4-BE49-F238E27FC236}">
                    <a16:creationId xmlns:a16="http://schemas.microsoft.com/office/drawing/2014/main" id="{82D582FF-E713-269C-A9F8-B04231651412}"/>
                  </a:ext>
                </a:extLst>
              </p:cNvPr>
              <p:cNvSpPr txBox="1">
                <a:spLocks noRot="1" noChangeAspect="1" noMove="1" noResize="1" noEditPoints="1" noAdjustHandles="1" noChangeArrowheads="1" noChangeShapeType="1" noTextEdit="1"/>
              </p:cNvSpPr>
              <p:nvPr/>
            </p:nvSpPr>
            <p:spPr>
              <a:xfrm>
                <a:off x="5999167" y="3134858"/>
                <a:ext cx="3946055" cy="497957"/>
              </a:xfrm>
              <a:prstGeom prst="rect">
                <a:avLst/>
              </a:prstGeom>
              <a:blipFill>
                <a:blip r:embed="rId11"/>
                <a:stretch>
                  <a:fillRect b="-2439"/>
                </a:stretch>
              </a:blipFill>
            </p:spPr>
            <p:txBody>
              <a:bodyPr/>
              <a:lstStyle/>
              <a:p>
                <a:r>
                  <a:rPr lang="en-US">
                    <a:noFill/>
                  </a:rPr>
                  <a:t> </a:t>
                </a:r>
              </a:p>
            </p:txBody>
          </p:sp>
        </mc:Fallback>
      </mc:AlternateContent>
    </p:spTree>
    <p:extLst>
      <p:ext uri="{BB962C8B-B14F-4D97-AF65-F5344CB8AC3E}">
        <p14:creationId xmlns:p14="http://schemas.microsoft.com/office/powerpoint/2010/main" val="254316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33F26881-AF2D-45C9-BBE6-CFCF01870677}"/>
                  </a:ext>
                </a:extLst>
              </p:cNvPr>
              <p:cNvSpPr txBox="1"/>
              <p:nvPr/>
            </p:nvSpPr>
            <p:spPr>
              <a:xfrm>
                <a:off x="5191313" y="732215"/>
                <a:ext cx="2462590" cy="409728"/>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f>
                        <m:fPr>
                          <m:ctrlPr>
                            <a:rPr lang="en-US" sz="1400" i="1" smtClean="0">
                              <a:latin typeface="Cambria Math" panose="02040503050406030204" pitchFamily="18" charset="0"/>
                            </a:rPr>
                          </m:ctrlPr>
                        </m:fPr>
                        <m:num>
                          <m:r>
                            <a:rPr lang="en-US" sz="1400" i="1">
                              <a:latin typeface="Cambria Math" panose="02040503050406030204" pitchFamily="18" charset="0"/>
                            </a:rPr>
                            <m:t>𝑑</m:t>
                          </m:r>
                          <m:r>
                            <a:rPr lang="en-US" sz="1400" b="1" i="1">
                              <a:latin typeface="Cambria Math" panose="02040503050406030204" pitchFamily="18" charset="0"/>
                            </a:rPr>
                            <m:t>𝝀</m:t>
                          </m:r>
                        </m:num>
                        <m:den>
                          <m:r>
                            <a:rPr lang="en-US" sz="1400" i="1">
                              <a:latin typeface="Cambria Math" panose="02040503050406030204" pitchFamily="18" charset="0"/>
                            </a:rPr>
                            <m:t>𝑑𝑡</m:t>
                          </m:r>
                        </m:den>
                      </m:f>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d>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b="1" i="1">
                              <a:latin typeface="Cambria Math" panose="02040503050406030204" pitchFamily="18" charset="0"/>
                            </a:rPr>
                            <m:t>𝝀</m:t>
                          </m:r>
                          <m:r>
                            <a:rPr lang="en-US" sz="1400" i="1">
                              <a:latin typeface="Cambria Math" panose="02040503050406030204" pitchFamily="18" charset="0"/>
                            </a:rPr>
                            <m:t>)</m:t>
                          </m:r>
                        </m:e>
                        <m:sup>
                          <m:r>
                            <a:rPr lang="en-US" sz="1400" i="1">
                              <a:latin typeface="Cambria Math" panose="02040503050406030204" pitchFamily="18" charset="0"/>
                            </a:rPr>
                            <m:t>𝑝</m:t>
                          </m:r>
                        </m:sup>
                      </m:sSup>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2</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d>
                      <m:sSup>
                        <m:sSupPr>
                          <m:ctrlPr>
                            <a:rPr lang="en-US" sz="1400" i="1">
                              <a:latin typeface="Cambria Math" panose="02040503050406030204" pitchFamily="18" charset="0"/>
                            </a:rPr>
                          </m:ctrlPr>
                        </m:sSupPr>
                        <m:e>
                          <m:r>
                            <a:rPr lang="en-US" sz="1400" b="1" i="1">
                              <a:latin typeface="Cambria Math" panose="02040503050406030204" pitchFamily="18" charset="0"/>
                            </a:rPr>
                            <m:t>𝝀</m:t>
                          </m:r>
                        </m:e>
                        <m:sup>
                          <m:r>
                            <a:rPr lang="en-US" sz="1400" i="1">
                              <a:latin typeface="Cambria Math" panose="02040503050406030204" pitchFamily="18" charset="0"/>
                            </a:rPr>
                            <m:t>𝑞</m:t>
                          </m:r>
                        </m:sup>
                      </m:sSup>
                    </m:oMath>
                  </m:oMathPara>
                </a14:m>
                <a:endParaRPr lang="en-US" sz="1400" dirty="0"/>
              </a:p>
            </p:txBody>
          </p:sp>
        </mc:Choice>
        <mc:Fallback xmlns="">
          <p:sp>
            <p:nvSpPr>
              <p:cNvPr id="116" name="TextBox 115">
                <a:extLst>
                  <a:ext uri="{FF2B5EF4-FFF2-40B4-BE49-F238E27FC236}">
                    <a16:creationId xmlns:a16="http://schemas.microsoft.com/office/drawing/2014/main" id="{33F26881-AF2D-45C9-BBE6-CFCF01870677}"/>
                  </a:ext>
                </a:extLst>
              </p:cNvPr>
              <p:cNvSpPr txBox="1">
                <a:spLocks noRot="1" noChangeAspect="1" noMove="1" noResize="1" noEditPoints="1" noAdjustHandles="1" noChangeArrowheads="1" noChangeShapeType="1" noTextEdit="1"/>
              </p:cNvSpPr>
              <p:nvPr/>
            </p:nvSpPr>
            <p:spPr>
              <a:xfrm>
                <a:off x="5191313" y="732215"/>
                <a:ext cx="2462590" cy="409728"/>
              </a:xfrm>
              <a:prstGeom prst="rect">
                <a:avLst/>
              </a:prstGeom>
              <a:blipFill>
                <a:blip r:embed="rId2"/>
                <a:stretch>
                  <a:fillRect t="-2941" b="-1176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88B638CC-73AB-8E0A-BE6B-D3B47EF6CCC5}"/>
                  </a:ext>
                </a:extLst>
              </p:cNvPr>
              <p:cNvSpPr txBox="1"/>
              <p:nvPr/>
            </p:nvSpPr>
            <p:spPr>
              <a:xfrm>
                <a:off x="5185899" y="2929117"/>
                <a:ext cx="1359283" cy="389787"/>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rPr>
                        <m:t>𝝀</m:t>
                      </m:r>
                      <m:r>
                        <a:rPr lang="en-US" sz="1400" i="1">
                          <a:latin typeface="Cambria Math" panose="02040503050406030204" pitchFamily="18"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𝑡</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𝜆</m:t>
                              </m:r>
                            </m:e>
                          </m:acc>
                        </m:e>
                        <m:sup>
                          <m:r>
                            <a:rPr lang="en-US" i="1">
                              <a:latin typeface="Cambria Math" panose="02040503050406030204" pitchFamily="18" charset="0"/>
                            </a:rPr>
                            <m:t>𝑘</m:t>
                          </m:r>
                        </m:sup>
                      </m:sSup>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118" name="TextBox 117">
                <a:extLst>
                  <a:ext uri="{FF2B5EF4-FFF2-40B4-BE49-F238E27FC236}">
                    <a16:creationId xmlns:a16="http://schemas.microsoft.com/office/drawing/2014/main" id="{88B638CC-73AB-8E0A-BE6B-D3B47EF6CCC5}"/>
                  </a:ext>
                </a:extLst>
              </p:cNvPr>
              <p:cNvSpPr txBox="1">
                <a:spLocks noRot="1" noChangeAspect="1" noMove="1" noResize="1" noEditPoints="1" noAdjustHandles="1" noChangeArrowheads="1" noChangeShapeType="1" noTextEdit="1"/>
              </p:cNvSpPr>
              <p:nvPr/>
            </p:nvSpPr>
            <p:spPr>
              <a:xfrm>
                <a:off x="5185899" y="2929117"/>
                <a:ext cx="1359283" cy="389787"/>
              </a:xfrm>
              <a:prstGeom prst="rect">
                <a:avLst/>
              </a:prstGeom>
              <a:blipFill>
                <a:blip r:embed="rId3"/>
                <a:stretch>
                  <a:fillRect t="-3030" b="-6061"/>
                </a:stretch>
              </a:blipFill>
              <a:ln>
                <a:solidFill>
                  <a:schemeClr val="tx1"/>
                </a:solidFill>
              </a:ln>
            </p:spPr>
            <p:txBody>
              <a:bodyPr/>
              <a:lstStyle/>
              <a:p>
                <a:r>
                  <a:rPr lang="en-US">
                    <a:noFill/>
                  </a:rPr>
                  <a:t> </a:t>
                </a:r>
              </a:p>
            </p:txBody>
          </p:sp>
        </mc:Fallback>
      </mc:AlternateContent>
      <p:sp>
        <p:nvSpPr>
          <p:cNvPr id="158" name="Rectangle 157">
            <a:extLst>
              <a:ext uri="{FF2B5EF4-FFF2-40B4-BE49-F238E27FC236}">
                <a16:creationId xmlns:a16="http://schemas.microsoft.com/office/drawing/2014/main" id="{5B3A39B6-D2DA-46EE-85AA-8C6E3B2AF614}"/>
              </a:ext>
            </a:extLst>
          </p:cNvPr>
          <p:cNvSpPr/>
          <p:nvPr/>
        </p:nvSpPr>
        <p:spPr>
          <a:xfrm>
            <a:off x="5097296" y="620688"/>
            <a:ext cx="3846124" cy="218077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11B1555-A341-6F95-99BD-E82086BE7E1C}"/>
                  </a:ext>
                </a:extLst>
              </p:cNvPr>
              <p:cNvSpPr txBox="1"/>
              <p:nvPr/>
            </p:nvSpPr>
            <p:spPr>
              <a:xfrm>
                <a:off x="1601782" y="721880"/>
                <a:ext cx="1837362" cy="307777"/>
              </a:xfrm>
              <a:prstGeom prst="rect">
                <a:avLst/>
              </a:prstGeom>
              <a:noFill/>
              <a:ln>
                <a:solidFill>
                  <a:schemeClr val="tx1"/>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Hidden Layers (</a:t>
                </a:r>
                <a14:m>
                  <m:oMath xmlns:m="http://schemas.openxmlformats.org/officeDocument/2006/math">
                    <m:r>
                      <a:rPr lang="en-US" sz="1400" b="0" i="1" smtClean="0">
                        <a:latin typeface="Cambria Math" panose="02040503050406030204" pitchFamily="18" charset="0"/>
                        <a:cs typeface="Times New Roman" panose="02020603050405020304" pitchFamily="18" charset="0"/>
                      </a:rPr>
                      <m:t>50</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×3</m:t>
                    </m:r>
                  </m:oMath>
                </a14:m>
                <a:r>
                  <a:rPr lang="en-US" sz="1400" dirty="0">
                    <a:latin typeface="Times New Roman" panose="02020603050405020304" pitchFamily="18" charset="0"/>
                    <a:cs typeface="Times New Roman" panose="02020603050405020304" pitchFamily="18" charset="0"/>
                  </a:rPr>
                  <a:t>)</a:t>
                </a:r>
              </a:p>
            </p:txBody>
          </p:sp>
        </mc:Choice>
        <mc:Fallback xmlns="">
          <p:sp>
            <p:nvSpPr>
              <p:cNvPr id="173" name="TextBox 172">
                <a:extLst>
                  <a:ext uri="{FF2B5EF4-FFF2-40B4-BE49-F238E27FC236}">
                    <a16:creationId xmlns:a16="http://schemas.microsoft.com/office/drawing/2014/main" id="{511B1555-A341-6F95-99BD-E82086BE7E1C}"/>
                  </a:ext>
                </a:extLst>
              </p:cNvPr>
              <p:cNvSpPr txBox="1">
                <a:spLocks noRot="1" noChangeAspect="1" noMove="1" noResize="1" noEditPoints="1" noAdjustHandles="1" noChangeArrowheads="1" noChangeShapeType="1" noTextEdit="1"/>
              </p:cNvSpPr>
              <p:nvPr/>
            </p:nvSpPr>
            <p:spPr>
              <a:xfrm>
                <a:off x="1601782" y="721880"/>
                <a:ext cx="1837362" cy="307777"/>
              </a:xfrm>
              <a:prstGeom prst="rect">
                <a:avLst/>
              </a:prstGeom>
              <a:blipFill>
                <a:blip r:embed="rId4"/>
                <a:stretch>
                  <a:fillRect l="-680" b="-19231"/>
                </a:stretch>
              </a:blipFill>
              <a:ln>
                <a:solidFill>
                  <a:schemeClr val="tx1"/>
                </a:solidFill>
              </a:ln>
            </p:spPr>
            <p:txBody>
              <a:bodyPr/>
              <a:lstStyle/>
              <a:p>
                <a:r>
                  <a:rPr lang="en-US">
                    <a:noFill/>
                  </a:rPr>
                  <a:t> </a:t>
                </a:r>
              </a:p>
            </p:txBody>
          </p:sp>
        </mc:Fallback>
      </mc:AlternateContent>
      <p:grpSp>
        <p:nvGrpSpPr>
          <p:cNvPr id="168" name="Group 167">
            <a:extLst>
              <a:ext uri="{FF2B5EF4-FFF2-40B4-BE49-F238E27FC236}">
                <a16:creationId xmlns:a16="http://schemas.microsoft.com/office/drawing/2014/main" id="{2BEEA7EB-79A7-8C6D-3110-CE5DD3667CE0}"/>
              </a:ext>
            </a:extLst>
          </p:cNvPr>
          <p:cNvGrpSpPr/>
          <p:nvPr/>
        </p:nvGrpSpPr>
        <p:grpSpPr>
          <a:xfrm>
            <a:off x="5449565" y="4087543"/>
            <a:ext cx="815141" cy="450219"/>
            <a:chOff x="5495969" y="4093328"/>
            <a:chExt cx="815141" cy="450219"/>
          </a:xfrm>
        </p:grpSpPr>
        <p:sp>
          <p:nvSpPr>
            <p:cNvPr id="117" name="TextBox 116">
              <a:extLst>
                <a:ext uri="{FF2B5EF4-FFF2-40B4-BE49-F238E27FC236}">
                  <a16:creationId xmlns:a16="http://schemas.microsoft.com/office/drawing/2014/main" id="{49098FB1-C5C4-2F1B-80D9-6FD9C13BF295}"/>
                </a:ext>
              </a:extLst>
            </p:cNvPr>
            <p:cNvSpPr txBox="1"/>
            <p:nvPr/>
          </p:nvSpPr>
          <p:spPr>
            <a:xfrm>
              <a:off x="5653007" y="4153776"/>
              <a:ext cx="524503" cy="307777"/>
            </a:xfrm>
            <a:prstGeom prst="rect">
              <a:avLst/>
            </a:prstGeom>
            <a:noFill/>
            <a:ln>
              <a:noFill/>
            </a:ln>
          </p:spPr>
          <p:txBody>
            <a:bodyPr wrap="none" rtlCol="0">
              <a:spAutoFit/>
            </a:bodyPr>
            <a:lstStyle/>
            <a:p>
              <a:r>
                <a:rPr lang="en-US" sz="1400" dirty="0">
                  <a:latin typeface="Times New Roman" panose="02020603050405020304" pitchFamily="18" charset="0"/>
                  <a:cs typeface="Times New Roman" panose="02020603050405020304" pitchFamily="18" charset="0"/>
                </a:rPr>
                <a:t>Loss</a:t>
              </a:r>
            </a:p>
          </p:txBody>
        </p:sp>
        <p:sp>
          <p:nvSpPr>
            <p:cNvPr id="174" name="Diamond 173">
              <a:extLst>
                <a:ext uri="{FF2B5EF4-FFF2-40B4-BE49-F238E27FC236}">
                  <a16:creationId xmlns:a16="http://schemas.microsoft.com/office/drawing/2014/main" id="{9927F8E5-FDE2-6436-9761-E27EC08F8A43}"/>
                </a:ext>
              </a:extLst>
            </p:cNvPr>
            <p:cNvSpPr/>
            <p:nvPr/>
          </p:nvSpPr>
          <p:spPr>
            <a:xfrm>
              <a:off x="5495969" y="4093328"/>
              <a:ext cx="815141" cy="450219"/>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5E4E08F7-8C84-8892-4329-D6683E1D248D}"/>
              </a:ext>
            </a:extLst>
          </p:cNvPr>
          <p:cNvGrpSpPr/>
          <p:nvPr/>
        </p:nvGrpSpPr>
        <p:grpSpPr>
          <a:xfrm>
            <a:off x="448469" y="1314056"/>
            <a:ext cx="4010693" cy="3059614"/>
            <a:chOff x="-652399" y="873442"/>
            <a:chExt cx="4823174" cy="3679427"/>
          </a:xfrm>
        </p:grpSpPr>
        <p:sp>
          <p:nvSpPr>
            <p:cNvPr id="7" name="Oval 6">
              <a:extLst>
                <a:ext uri="{FF2B5EF4-FFF2-40B4-BE49-F238E27FC236}">
                  <a16:creationId xmlns:a16="http://schemas.microsoft.com/office/drawing/2014/main" id="{2676F1A0-A6FC-AD9B-8606-1B953A28351C}"/>
                </a:ext>
              </a:extLst>
            </p:cNvPr>
            <p:cNvSpPr/>
            <p:nvPr/>
          </p:nvSpPr>
          <p:spPr>
            <a:xfrm>
              <a:off x="-652399" y="173009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671549" y="87344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671549" y="159352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671549" y="343272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D747B6-5864-E6F8-8971-17C1C34636C8}"/>
                </a:ext>
              </a:extLst>
            </p:cNvPr>
            <p:cNvSpPr/>
            <p:nvPr/>
          </p:nvSpPr>
          <p:spPr>
            <a:xfrm>
              <a:off x="671549" y="41208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779561" y="2162139"/>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13" name="Oval 12">
              <a:extLst>
                <a:ext uri="{FF2B5EF4-FFF2-40B4-BE49-F238E27FC236}">
                  <a16:creationId xmlns:a16="http://schemas.microsoft.com/office/drawing/2014/main" id="{9B5D0EB0-E14F-9318-9150-6D4015CD55B1}"/>
                </a:ext>
              </a:extLst>
            </p:cNvPr>
            <p:cNvSpPr/>
            <p:nvPr/>
          </p:nvSpPr>
          <p:spPr>
            <a:xfrm>
              <a:off x="1535645" y="87344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1535645" y="159352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1535645" y="343272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9E0F75-07CD-CA23-6102-37A808F08549}"/>
                </a:ext>
              </a:extLst>
            </p:cNvPr>
            <p:cNvSpPr/>
            <p:nvPr/>
          </p:nvSpPr>
          <p:spPr>
            <a:xfrm>
              <a:off x="1535645" y="41208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63FDD1C-7E6D-5609-0F80-4548F20A53FB}"/>
                </a:ext>
              </a:extLst>
            </p:cNvPr>
            <p:cNvSpPr txBox="1"/>
            <p:nvPr/>
          </p:nvSpPr>
          <p:spPr>
            <a:xfrm>
              <a:off x="1643657" y="2162139"/>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18" name="Oval 17">
              <a:extLst>
                <a:ext uri="{FF2B5EF4-FFF2-40B4-BE49-F238E27FC236}">
                  <a16:creationId xmlns:a16="http://schemas.microsoft.com/office/drawing/2014/main" id="{DEDFCBA5-4330-4120-1508-D82193DB2376}"/>
                </a:ext>
              </a:extLst>
            </p:cNvPr>
            <p:cNvSpPr/>
            <p:nvPr/>
          </p:nvSpPr>
          <p:spPr>
            <a:xfrm>
              <a:off x="2399741" y="87344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2399741" y="159352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2399741" y="343272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1B9F854-273E-B4C5-1801-47EFC36E52FF}"/>
                </a:ext>
              </a:extLst>
            </p:cNvPr>
            <p:cNvSpPr/>
            <p:nvPr/>
          </p:nvSpPr>
          <p:spPr>
            <a:xfrm>
              <a:off x="2399741" y="4120821"/>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8843DF7-B6E8-01EE-6E70-7D21A8B87A8D}"/>
                </a:ext>
              </a:extLst>
            </p:cNvPr>
            <p:cNvSpPr txBox="1"/>
            <p:nvPr/>
          </p:nvSpPr>
          <p:spPr>
            <a:xfrm>
              <a:off x="2507753" y="2162139"/>
              <a:ext cx="216024" cy="923330"/>
            </a:xfrm>
            <a:prstGeom prst="rect">
              <a:avLst/>
            </a:prstGeom>
            <a:noFill/>
          </p:spPr>
          <p:txBody>
            <a:bodyPr wrap="square" rtlCol="0">
              <a:spAutoFit/>
            </a:bodyPr>
            <a:lstStyle/>
            <a:p>
              <a:r>
                <a:rPr lang="en-US" dirty="0"/>
                <a:t>.</a:t>
              </a:r>
            </a:p>
            <a:p>
              <a:r>
                <a:rPr lang="en-US" dirty="0"/>
                <a:t>.</a:t>
              </a:r>
            </a:p>
            <a:p>
              <a:r>
                <a:rPr lang="en-US" dirty="0"/>
                <a:t>.</a:t>
              </a:r>
            </a:p>
          </p:txBody>
        </p:sp>
        <p:sp>
          <p:nvSpPr>
            <p:cNvPr id="23" name="Oval 22">
              <a:extLst>
                <a:ext uri="{FF2B5EF4-FFF2-40B4-BE49-F238E27FC236}">
                  <a16:creationId xmlns:a16="http://schemas.microsoft.com/office/drawing/2014/main" id="{83C36803-5674-BC53-590D-B688CF5BCC0D}"/>
                </a:ext>
              </a:extLst>
            </p:cNvPr>
            <p:cNvSpPr/>
            <p:nvPr/>
          </p:nvSpPr>
          <p:spPr>
            <a:xfrm>
              <a:off x="3709927" y="1682536"/>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220351" y="1242218"/>
              <a:ext cx="955172" cy="703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flipV="1">
              <a:off x="-220351" y="1809546"/>
              <a:ext cx="891900" cy="136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220351" y="1946115"/>
              <a:ext cx="891900" cy="1702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28C8E9-DBE8-B15B-CFA0-727AB5275DD2}"/>
                </a:ext>
              </a:extLst>
            </p:cNvPr>
            <p:cNvCxnSpPr>
              <a:cxnSpLocks/>
              <a:stCxn id="7" idx="6"/>
              <a:endCxn id="11" idx="2"/>
            </p:cNvCxnSpPr>
            <p:nvPr/>
          </p:nvCxnSpPr>
          <p:spPr>
            <a:xfrm>
              <a:off x="-220351" y="1946115"/>
              <a:ext cx="891900" cy="2390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1103597" y="1089466"/>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1103597" y="1089466"/>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1103597" y="1089466"/>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E70356-564B-0EA4-534D-7BD76EA4EDC5}"/>
                </a:ext>
              </a:extLst>
            </p:cNvPr>
            <p:cNvCxnSpPr>
              <a:cxnSpLocks/>
              <a:stCxn id="8" idx="6"/>
              <a:endCxn id="16" idx="2"/>
            </p:cNvCxnSpPr>
            <p:nvPr/>
          </p:nvCxnSpPr>
          <p:spPr>
            <a:xfrm>
              <a:off x="1103597" y="1089466"/>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1103597" y="1089466"/>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1103597" y="1809546"/>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1103597" y="1809546"/>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7EB7314-BAFA-2298-C9BE-3DE84337160D}"/>
                </a:ext>
              </a:extLst>
            </p:cNvPr>
            <p:cNvCxnSpPr>
              <a:cxnSpLocks/>
              <a:stCxn id="9" idx="6"/>
              <a:endCxn id="16" idx="2"/>
            </p:cNvCxnSpPr>
            <p:nvPr/>
          </p:nvCxnSpPr>
          <p:spPr>
            <a:xfrm>
              <a:off x="1103597" y="1809546"/>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1103597" y="1089466"/>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1103597" y="1809546"/>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1103597" y="3648744"/>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DACE61-79A6-14F0-CB55-AA52DD2B47F0}"/>
                </a:ext>
              </a:extLst>
            </p:cNvPr>
            <p:cNvCxnSpPr>
              <a:cxnSpLocks/>
              <a:stCxn id="10" idx="6"/>
              <a:endCxn id="16" idx="2"/>
            </p:cNvCxnSpPr>
            <p:nvPr/>
          </p:nvCxnSpPr>
          <p:spPr>
            <a:xfrm>
              <a:off x="1103597" y="3648744"/>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5B701E4-E0AE-4FB2-B9CF-FD8B60A919CB}"/>
                </a:ext>
              </a:extLst>
            </p:cNvPr>
            <p:cNvCxnSpPr>
              <a:cxnSpLocks/>
              <a:stCxn id="11" idx="6"/>
              <a:endCxn id="13" idx="2"/>
            </p:cNvCxnSpPr>
            <p:nvPr/>
          </p:nvCxnSpPr>
          <p:spPr>
            <a:xfrm flipV="1">
              <a:off x="1103597" y="1089466"/>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86F1F66-C40D-69F9-E175-FB4ED497480F}"/>
                </a:ext>
              </a:extLst>
            </p:cNvPr>
            <p:cNvCxnSpPr>
              <a:cxnSpLocks/>
              <a:stCxn id="11" idx="6"/>
              <a:endCxn id="14" idx="2"/>
            </p:cNvCxnSpPr>
            <p:nvPr/>
          </p:nvCxnSpPr>
          <p:spPr>
            <a:xfrm flipV="1">
              <a:off x="1103597" y="1809546"/>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F06C315-FB7F-70E2-CA5B-9229D37F7EB1}"/>
                </a:ext>
              </a:extLst>
            </p:cNvPr>
            <p:cNvCxnSpPr>
              <a:cxnSpLocks/>
              <a:stCxn id="11" idx="6"/>
              <a:endCxn id="15" idx="2"/>
            </p:cNvCxnSpPr>
            <p:nvPr/>
          </p:nvCxnSpPr>
          <p:spPr>
            <a:xfrm flipV="1">
              <a:off x="1103597" y="3648744"/>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CA03346-24BC-3C10-DF13-13346831AD2D}"/>
                </a:ext>
              </a:extLst>
            </p:cNvPr>
            <p:cNvCxnSpPr>
              <a:cxnSpLocks/>
              <a:stCxn id="11" idx="6"/>
              <a:endCxn id="16" idx="2"/>
            </p:cNvCxnSpPr>
            <p:nvPr/>
          </p:nvCxnSpPr>
          <p:spPr>
            <a:xfrm>
              <a:off x="1103597" y="4336845"/>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1973413" y="1089961"/>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p:cNvCxnSpPr>
            <p:nvPr/>
          </p:nvCxnSpPr>
          <p:spPr>
            <a:xfrm>
              <a:off x="1973413" y="1089961"/>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p:cNvCxnSpPr>
            <p:nvPr/>
          </p:nvCxnSpPr>
          <p:spPr>
            <a:xfrm>
              <a:off x="1973413" y="1089961"/>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0AF8E4B-2E58-3660-AD0A-A9B099BB846D}"/>
                </a:ext>
              </a:extLst>
            </p:cNvPr>
            <p:cNvCxnSpPr>
              <a:cxnSpLocks/>
            </p:cNvCxnSpPr>
            <p:nvPr/>
          </p:nvCxnSpPr>
          <p:spPr>
            <a:xfrm>
              <a:off x="1973413" y="1089961"/>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p:cNvCxnSpPr>
            <p:nvPr/>
          </p:nvCxnSpPr>
          <p:spPr>
            <a:xfrm flipV="1">
              <a:off x="1973413" y="1089961"/>
              <a:ext cx="43204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1973413" y="1810041"/>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p:cNvCxnSpPr>
            <p:nvPr/>
          </p:nvCxnSpPr>
          <p:spPr>
            <a:xfrm>
              <a:off x="1973413" y="1810041"/>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6D2807F-C18C-54AA-A39E-683F0A3C9166}"/>
                </a:ext>
              </a:extLst>
            </p:cNvPr>
            <p:cNvCxnSpPr>
              <a:cxnSpLocks/>
            </p:cNvCxnSpPr>
            <p:nvPr/>
          </p:nvCxnSpPr>
          <p:spPr>
            <a:xfrm>
              <a:off x="1973413" y="1810041"/>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p:cNvCxnSpPr>
            <p:nvPr/>
          </p:nvCxnSpPr>
          <p:spPr>
            <a:xfrm flipV="1">
              <a:off x="1973413" y="1089961"/>
              <a:ext cx="432048" cy="2559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p:cNvCxnSpPr>
            <p:nvPr/>
          </p:nvCxnSpPr>
          <p:spPr>
            <a:xfrm flipV="1">
              <a:off x="1973413" y="1810041"/>
              <a:ext cx="432048" cy="183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1973413" y="3649239"/>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B339C8F-E6D6-2903-EA7C-B39C0A7E895F}"/>
                </a:ext>
              </a:extLst>
            </p:cNvPr>
            <p:cNvCxnSpPr>
              <a:cxnSpLocks/>
            </p:cNvCxnSpPr>
            <p:nvPr/>
          </p:nvCxnSpPr>
          <p:spPr>
            <a:xfrm>
              <a:off x="1973413" y="3649239"/>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8FD0A31-2CF9-003F-81E9-058F974BAC75}"/>
                </a:ext>
              </a:extLst>
            </p:cNvPr>
            <p:cNvCxnSpPr>
              <a:cxnSpLocks/>
            </p:cNvCxnSpPr>
            <p:nvPr/>
          </p:nvCxnSpPr>
          <p:spPr>
            <a:xfrm flipV="1">
              <a:off x="1973413" y="1089961"/>
              <a:ext cx="432048" cy="3247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FB0D735-DE91-5EDD-726A-FF9B29E5B4A5}"/>
                </a:ext>
              </a:extLst>
            </p:cNvPr>
            <p:cNvCxnSpPr>
              <a:cxnSpLocks/>
            </p:cNvCxnSpPr>
            <p:nvPr/>
          </p:nvCxnSpPr>
          <p:spPr>
            <a:xfrm flipV="1">
              <a:off x="1973413" y="1810041"/>
              <a:ext cx="432048" cy="2527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FBA1791-A290-263D-691B-22DB869EE35D}"/>
                </a:ext>
              </a:extLst>
            </p:cNvPr>
            <p:cNvCxnSpPr>
              <a:cxnSpLocks/>
            </p:cNvCxnSpPr>
            <p:nvPr/>
          </p:nvCxnSpPr>
          <p:spPr>
            <a:xfrm flipV="1">
              <a:off x="1973413" y="3649239"/>
              <a:ext cx="432048" cy="68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EBB06A4-6BD9-8580-95EB-E4880BC7C612}"/>
                </a:ext>
              </a:extLst>
            </p:cNvPr>
            <p:cNvCxnSpPr>
              <a:cxnSpLocks/>
            </p:cNvCxnSpPr>
            <p:nvPr/>
          </p:nvCxnSpPr>
          <p:spPr>
            <a:xfrm>
              <a:off x="1973413" y="4337340"/>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a:off x="2831789" y="1089466"/>
              <a:ext cx="878138" cy="809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a:off x="2831789" y="1809546"/>
              <a:ext cx="878138" cy="89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2831789" y="1898560"/>
              <a:ext cx="878138" cy="1750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631EA6C-8481-FBAA-56BA-CE0D319AAAA1}"/>
                </a:ext>
              </a:extLst>
            </p:cNvPr>
            <p:cNvCxnSpPr>
              <a:cxnSpLocks/>
              <a:stCxn id="21" idx="6"/>
              <a:endCxn id="23" idx="2"/>
            </p:cNvCxnSpPr>
            <p:nvPr/>
          </p:nvCxnSpPr>
          <p:spPr>
            <a:xfrm flipV="1">
              <a:off x="2831789" y="1898560"/>
              <a:ext cx="878138" cy="2438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517506" y="1807615"/>
                  <a:ext cx="180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517506" y="1807615"/>
                  <a:ext cx="180947" cy="276999"/>
                </a:xfrm>
                <a:prstGeom prst="rect">
                  <a:avLst/>
                </a:prstGeom>
                <a:blipFill>
                  <a:blip r:embed="rId5"/>
                  <a:stretch>
                    <a:fillRect l="-46154" r="-38462" b="-5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3858154" y="3115699"/>
                  <a:ext cx="1636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3858154" y="3115699"/>
                  <a:ext cx="163635" cy="276999"/>
                </a:xfrm>
                <a:prstGeom prst="rect">
                  <a:avLst/>
                </a:prstGeom>
                <a:blipFill>
                  <a:blip r:embed="rId6"/>
                  <a:stretch>
                    <a:fillRect l="-25000" r="-25000" b="-15789"/>
                  </a:stretch>
                </a:blipFill>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649539" y="28747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528477" y="2927677"/>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528477" y="2927677"/>
                  <a:ext cx="149913" cy="276999"/>
                </a:xfrm>
                <a:prstGeom prst="rect">
                  <a:avLst/>
                </a:prstGeom>
                <a:blipFill>
                  <a:blip r:embed="rId7"/>
                  <a:stretch>
                    <a:fillRect l="-45455" r="-36364" b="-21053"/>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217491" y="1242218"/>
              <a:ext cx="952312" cy="18485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217491" y="1809546"/>
              <a:ext cx="889040" cy="1281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217491" y="3090796"/>
              <a:ext cx="889040" cy="557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97D7793-BE4F-0641-A480-743C132BCF6B}"/>
                </a:ext>
              </a:extLst>
            </p:cNvPr>
            <p:cNvCxnSpPr>
              <a:cxnSpLocks/>
              <a:stCxn id="120" idx="6"/>
              <a:endCxn id="11" idx="2"/>
            </p:cNvCxnSpPr>
            <p:nvPr/>
          </p:nvCxnSpPr>
          <p:spPr>
            <a:xfrm>
              <a:off x="-217491" y="3090796"/>
              <a:ext cx="889040" cy="1246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8295963-CFF5-0DE1-D2D4-92C660C37E99}"/>
                </a:ext>
              </a:extLst>
            </p:cNvPr>
            <p:cNvSpPr/>
            <p:nvPr/>
          </p:nvSpPr>
          <p:spPr>
            <a:xfrm>
              <a:off x="3738727" y="307402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EB260D8-E40A-97A5-5F93-AB22686F5677}"/>
                    </a:ext>
                  </a:extLst>
                </p:cNvPr>
                <p:cNvSpPr txBox="1"/>
                <p:nvPr/>
              </p:nvSpPr>
              <p:spPr>
                <a:xfrm>
                  <a:off x="3722227" y="1700216"/>
                  <a:ext cx="4140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oMath>
                    </m:oMathPara>
                  </a14:m>
                  <a:endParaRPr lang="en-US" dirty="0"/>
                </a:p>
              </p:txBody>
            </p:sp>
          </mc:Choice>
          <mc:Fallback xmlns="">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3722227" y="1700216"/>
                  <a:ext cx="414028" cy="369332"/>
                </a:xfrm>
                <a:prstGeom prst="rect">
                  <a:avLst/>
                </a:prstGeom>
                <a:blipFill>
                  <a:blip r:embed="rId8"/>
                  <a:stretch>
                    <a:fillRect b="-12000"/>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5D193442-8488-8C7D-1D03-094E7FFF8182}"/>
                </a:ext>
              </a:extLst>
            </p:cNvPr>
            <p:cNvCxnSpPr>
              <a:cxnSpLocks/>
              <a:stCxn id="18" idx="6"/>
              <a:endCxn id="107" idx="2"/>
            </p:cNvCxnSpPr>
            <p:nvPr/>
          </p:nvCxnSpPr>
          <p:spPr>
            <a:xfrm>
              <a:off x="2831789" y="1089466"/>
              <a:ext cx="906938" cy="2200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962B14-1E9F-5D8A-C550-EDE879BE5352}"/>
                </a:ext>
              </a:extLst>
            </p:cNvPr>
            <p:cNvCxnSpPr>
              <a:cxnSpLocks/>
              <a:stCxn id="19" idx="6"/>
              <a:endCxn id="107" idx="2"/>
            </p:cNvCxnSpPr>
            <p:nvPr/>
          </p:nvCxnSpPr>
          <p:spPr>
            <a:xfrm>
              <a:off x="2831789" y="1809546"/>
              <a:ext cx="906938" cy="148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6BDF793-2F82-7A61-6F05-15C421A999FC}"/>
                </a:ext>
              </a:extLst>
            </p:cNvPr>
            <p:cNvCxnSpPr>
              <a:cxnSpLocks/>
              <a:stCxn id="20" idx="6"/>
              <a:endCxn id="107" idx="2"/>
            </p:cNvCxnSpPr>
            <p:nvPr/>
          </p:nvCxnSpPr>
          <p:spPr>
            <a:xfrm flipV="1">
              <a:off x="2831789" y="3290046"/>
              <a:ext cx="906938" cy="358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B365AE7-32B1-3C93-3505-B196460C0DD2}"/>
                </a:ext>
              </a:extLst>
            </p:cNvPr>
            <p:cNvCxnSpPr>
              <a:cxnSpLocks/>
              <a:stCxn id="21" idx="6"/>
              <a:endCxn id="107" idx="2"/>
            </p:cNvCxnSpPr>
            <p:nvPr/>
          </p:nvCxnSpPr>
          <p:spPr>
            <a:xfrm flipV="1">
              <a:off x="2831789" y="3290046"/>
              <a:ext cx="906938" cy="10467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4A224D4B-9534-D448-DA4D-5B0AA0764983}"/>
                  </a:ext>
                </a:extLst>
              </p:cNvPr>
              <p:cNvSpPr txBox="1"/>
              <p:nvPr/>
            </p:nvSpPr>
            <p:spPr>
              <a:xfrm>
                <a:off x="5187617" y="1269600"/>
                <a:ext cx="1308898" cy="30777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𝝀</m:t>
                      </m:r>
                      <m:d>
                        <m:dPr>
                          <m:ctrlPr>
                            <a:rPr lang="en-US" sz="1400" b="1" i="1">
                              <a:solidFill>
                                <a:srgbClr val="836967"/>
                              </a:solidFill>
                              <a:latin typeface="Cambria Math" panose="02040503050406030204" pitchFamily="18" charset="0"/>
                            </a:rPr>
                          </m:ctrlPr>
                        </m:dPr>
                        <m:e>
                          <m:acc>
                            <m:accPr>
                              <m:chr m:val="̇"/>
                              <m:ctrlPr>
                                <a:rPr lang="en-US" sz="1400" b="1"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r>
                            <a:rPr lang="en-US" sz="1400" b="0" i="0">
                              <a:latin typeface="Cambria Math" panose="02040503050406030204" pitchFamily="18" charset="0"/>
                            </a:rPr>
                            <m:t>,</m:t>
                          </m:r>
                          <m:r>
                            <a:rPr lang="en-US" sz="1400" b="0" i="1">
                              <a:latin typeface="Cambria Math" panose="02040503050406030204" pitchFamily="18" charset="0"/>
                            </a:rPr>
                            <m:t>𝑡</m:t>
                          </m:r>
                        </m:e>
                      </m:d>
                      <m:r>
                        <a:rPr lang="en-US" sz="1400" b="0" i="0" smtClean="0">
                          <a:latin typeface="Cambria Math" panose="02040503050406030204" pitchFamily="18" charset="0"/>
                        </a:rPr>
                        <m:t>−</m:t>
                      </m:r>
                      <m:r>
                        <a:rPr lang="en-US" sz="1400" b="0" i="1" smtClean="0">
                          <a:latin typeface="Cambria Math" panose="02040503050406030204" pitchFamily="18" charset="0"/>
                        </a:rPr>
                        <m:t>𝑖</m:t>
                      </m:r>
                      <m:d>
                        <m:dPr>
                          <m:ctrlPr>
                            <a:rPr lang="en-US" sz="1400" b="0" i="1">
                              <a:latin typeface="Cambria Math" panose="02040503050406030204" pitchFamily="18" charset="0"/>
                            </a:rPr>
                          </m:ctrlPr>
                        </m:dPr>
                        <m:e>
                          <m:acc>
                            <m:accPr>
                              <m:chr m:val="̇"/>
                              <m:ctrlPr>
                                <a:rPr lang="en-US" sz="1400" b="0"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e>
                      </m:d>
                    </m:oMath>
                  </m:oMathPara>
                </a14:m>
                <a:endParaRPr lang="en-US" sz="1400" dirty="0"/>
              </a:p>
            </p:txBody>
          </p:sp>
        </mc:Choice>
        <mc:Fallback xmlns="">
          <p:sp>
            <p:nvSpPr>
              <p:cNvPr id="123" name="TextBox 122">
                <a:extLst>
                  <a:ext uri="{FF2B5EF4-FFF2-40B4-BE49-F238E27FC236}">
                    <a16:creationId xmlns:a16="http://schemas.microsoft.com/office/drawing/2014/main" id="{4A224D4B-9534-D448-DA4D-5B0AA0764983}"/>
                  </a:ext>
                </a:extLst>
              </p:cNvPr>
              <p:cNvSpPr txBox="1">
                <a:spLocks noRot="1" noChangeAspect="1" noMove="1" noResize="1" noEditPoints="1" noAdjustHandles="1" noChangeArrowheads="1" noChangeShapeType="1" noTextEdit="1"/>
              </p:cNvSpPr>
              <p:nvPr/>
            </p:nvSpPr>
            <p:spPr>
              <a:xfrm>
                <a:off x="5187617" y="1269600"/>
                <a:ext cx="1308898" cy="307777"/>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DD439554-A841-02A7-0092-857F946894D1}"/>
                  </a:ext>
                </a:extLst>
              </p:cNvPr>
              <p:cNvSpPr txBox="1"/>
              <p:nvPr/>
            </p:nvSpPr>
            <p:spPr>
              <a:xfrm>
                <a:off x="5185899" y="1695431"/>
                <a:ext cx="1308899" cy="30777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𝝀</m:t>
                      </m:r>
                      <m:d>
                        <m:dPr>
                          <m:ctrlPr>
                            <a:rPr lang="en-US" sz="1400" b="1" i="1">
                              <a:solidFill>
                                <a:srgbClr val="836967"/>
                              </a:solidFill>
                              <a:latin typeface="Cambria Math" panose="02040503050406030204" pitchFamily="18" charset="0"/>
                            </a:rPr>
                          </m:ctrlPr>
                        </m:dPr>
                        <m:e>
                          <m:acc>
                            <m:accPr>
                              <m:chr m:val="̇"/>
                              <m:ctrlPr>
                                <a:rPr lang="en-US" sz="1400" b="1"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r>
                            <a:rPr lang="en-US" sz="1400" b="0" i="0">
                              <a:latin typeface="Cambria Math" panose="02040503050406030204" pitchFamily="18" charset="0"/>
                            </a:rPr>
                            <m:t>,</m:t>
                          </m:r>
                          <m:r>
                            <a:rPr lang="en-US" sz="1400" b="0" i="1">
                              <a:latin typeface="Cambria Math" panose="02040503050406030204" pitchFamily="18" charset="0"/>
                            </a:rPr>
                            <m:t>𝑡</m:t>
                          </m:r>
                        </m:e>
                      </m:d>
                      <m:r>
                        <a:rPr lang="en-US" sz="1400" b="0" i="0" smtClean="0">
                          <a:latin typeface="Cambria Math" panose="02040503050406030204" pitchFamily="18" charset="0"/>
                        </a:rPr>
                        <m:t>−</m:t>
                      </m:r>
                      <m:r>
                        <a:rPr lang="en-US" sz="1400" b="0" i="1" smtClean="0">
                          <a:latin typeface="Cambria Math" panose="02040503050406030204" pitchFamily="18" charset="0"/>
                        </a:rPr>
                        <m:t>𝑏</m:t>
                      </m:r>
                      <m:d>
                        <m:dPr>
                          <m:ctrlPr>
                            <a:rPr lang="en-US" sz="1400" b="0" i="1">
                              <a:latin typeface="Cambria Math" panose="02040503050406030204" pitchFamily="18" charset="0"/>
                            </a:rPr>
                          </m:ctrlPr>
                        </m:dPr>
                        <m:e>
                          <m:r>
                            <a:rPr lang="en-US" sz="1400" b="0" i="1">
                              <a:latin typeface="Cambria Math" panose="02040503050406030204" pitchFamily="18" charset="0"/>
                            </a:rPr>
                            <m:t>𝑡</m:t>
                          </m:r>
                        </m:e>
                      </m:d>
                    </m:oMath>
                  </m:oMathPara>
                </a14:m>
                <a:endParaRPr lang="en-US" sz="1400" dirty="0"/>
              </a:p>
            </p:txBody>
          </p:sp>
        </mc:Choice>
        <mc:Fallback xmlns="">
          <p:sp>
            <p:nvSpPr>
              <p:cNvPr id="124" name="TextBox 123">
                <a:extLst>
                  <a:ext uri="{FF2B5EF4-FFF2-40B4-BE49-F238E27FC236}">
                    <a16:creationId xmlns:a16="http://schemas.microsoft.com/office/drawing/2014/main" id="{DD439554-A841-02A7-0092-857F946894D1}"/>
                  </a:ext>
                </a:extLst>
              </p:cNvPr>
              <p:cNvSpPr txBox="1">
                <a:spLocks noRot="1" noChangeAspect="1" noMove="1" noResize="1" noEditPoints="1" noAdjustHandles="1" noChangeArrowheads="1" noChangeShapeType="1" noTextEdit="1"/>
              </p:cNvSpPr>
              <p:nvPr/>
            </p:nvSpPr>
            <p:spPr>
              <a:xfrm>
                <a:off x="5185899" y="1695431"/>
                <a:ext cx="1308899" cy="307777"/>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2D582FF-E713-269C-A9F8-B04231651412}"/>
                  </a:ext>
                </a:extLst>
              </p:cNvPr>
              <p:cNvSpPr txBox="1"/>
              <p:nvPr/>
            </p:nvSpPr>
            <p:spPr>
              <a:xfrm>
                <a:off x="5185899" y="2131881"/>
                <a:ext cx="3682315" cy="49795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𝝉</m:t>
                      </m:r>
                      <m:d>
                        <m:dPr>
                          <m:sepChr m:val=","/>
                          <m:ctrlPr>
                            <a:rPr lang="en-US" sz="1400" i="1">
                              <a:latin typeface="Cambria Math" panose="02040503050406030204" pitchFamily="18" charset="0"/>
                            </a:rPr>
                          </m:ctrlPr>
                        </m:dPr>
                        <m:e>
                          <m:acc>
                            <m:accPr>
                              <m:chr m:val="̇"/>
                              <m:ctrlPr>
                                <a:rPr lang="en-US" sz="1400" i="1">
                                  <a:solidFill>
                                    <a:srgbClr val="836967"/>
                                  </a:solidFill>
                                  <a:latin typeface="Cambria Math" panose="02040503050406030204" pitchFamily="18" charset="0"/>
                                </a:rPr>
                              </m:ctrlPr>
                            </m:accPr>
                            <m:e>
                              <m:r>
                                <a:rPr lang="en-US" sz="1400" i="1">
                                  <a:latin typeface="Cambria Math" panose="02040503050406030204" pitchFamily="18" charset="0"/>
                                </a:rPr>
                                <m:t>𝛾</m:t>
                              </m:r>
                            </m:e>
                          </m:acc>
                        </m:e>
                        <m:e>
                          <m:r>
                            <a:rPr lang="en-US" sz="1400" i="1">
                              <a:latin typeface="Cambria Math" panose="02040503050406030204" pitchFamily="18" charset="0"/>
                            </a:rPr>
                            <m:t>𝑡</m:t>
                          </m:r>
                        </m:e>
                      </m:d>
                      <m:r>
                        <a:rPr lang="en-US" sz="1400" b="0" i="0" smtClean="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𝜎</m:t>
                          </m:r>
                        </m:e>
                        <m:sub>
                          <m:r>
                            <a:rPr lang="en-US" sz="1400" i="1">
                              <a:latin typeface="Cambria Math" panose="02040503050406030204" pitchFamily="18" charset="0"/>
                            </a:rPr>
                            <m:t>𝑓</m:t>
                          </m:r>
                        </m:sub>
                      </m:sSub>
                      <m:r>
                        <a:rPr lang="en-US" sz="1400" b="0" i="0" smtClean="0">
                          <a:latin typeface="Cambria Math" panose="02040503050406030204" pitchFamily="18" charset="0"/>
                        </a:rPr>
                        <m:t>−</m:t>
                      </m:r>
                      <m:d>
                        <m:dPr>
                          <m:begChr m:val="["/>
                          <m:endChr m:val="]"/>
                          <m:ctrlPr>
                            <a:rPr lang="en-US" sz="1400" i="1">
                              <a:solidFill>
                                <a:srgbClr val="836967"/>
                              </a:solidFill>
                              <a:latin typeface="Cambria Math" panose="02040503050406030204" pitchFamily="18" charset="0"/>
                            </a:rPr>
                          </m:ctrlPr>
                        </m:dPr>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0</m:t>
                              </m:r>
                            </m:sub>
                          </m:sSub>
                          <m:r>
                            <a:rPr lang="en-US" sz="1400" i="0">
                              <a:latin typeface="Cambria Math" panose="02040503050406030204" pitchFamily="18" charset="0"/>
                            </a:rPr>
                            <m:t>+</m:t>
                          </m:r>
                          <m:d>
                            <m:dPr>
                              <m:ctrlPr>
                                <a:rPr lang="en-US" sz="1400" i="1">
                                  <a:solidFill>
                                    <a:srgbClr val="836967"/>
                                  </a:solidFill>
                                  <a:latin typeface="Cambria Math" panose="02040503050406030204" pitchFamily="18" charset="0"/>
                                </a:rPr>
                              </m:ctrlPr>
                            </m:dPr>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1</m:t>
                                  </m:r>
                                </m:sub>
                              </m:sSub>
                              <m:r>
                                <a:rPr lang="en-US" sz="1400" i="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0</m:t>
                                  </m:r>
                                </m:sub>
                              </m:sSub>
                            </m:e>
                          </m:d>
                          <m:r>
                            <a:rPr lang="en-US" sz="1400" b="1" i="1">
                              <a:latin typeface="Cambria Math" panose="02040503050406030204" pitchFamily="18" charset="0"/>
                            </a:rPr>
                            <m:t>𝝀</m:t>
                          </m:r>
                          <m:d>
                            <m:dPr>
                              <m:sepChr m:val=","/>
                              <m:ctrlPr>
                                <a:rPr lang="en-US" sz="1400" i="1">
                                  <a:latin typeface="Cambria Math" panose="02040503050406030204" pitchFamily="18" charset="0"/>
                                </a:rPr>
                              </m:ctrlPr>
                            </m:dPr>
                            <m:e>
                              <m:acc>
                                <m:accPr>
                                  <m:chr m:val="̇"/>
                                  <m:ctrlPr>
                                    <a:rPr lang="en-US" sz="1400" i="1">
                                      <a:solidFill>
                                        <a:srgbClr val="836967"/>
                                      </a:solidFill>
                                      <a:latin typeface="Cambria Math" panose="02040503050406030204" pitchFamily="18" charset="0"/>
                                    </a:rPr>
                                  </m:ctrlPr>
                                </m:accPr>
                                <m:e>
                                  <m:r>
                                    <a:rPr lang="en-US" sz="1400" i="1">
                                      <a:latin typeface="Cambria Math" panose="02040503050406030204" pitchFamily="18" charset="0"/>
                                    </a:rPr>
                                    <m:t>𝛾</m:t>
                                  </m:r>
                                </m:e>
                              </m:acc>
                            </m:e>
                            <m:e>
                              <m:r>
                                <a:rPr lang="en-US" sz="1400" i="1">
                                  <a:latin typeface="Cambria Math" panose="02040503050406030204" pitchFamily="18" charset="0"/>
                                </a:rPr>
                                <m:t>𝑡</m:t>
                              </m:r>
                            </m:e>
                          </m:d>
                        </m:e>
                      </m:d>
                      <m:sSup>
                        <m:sSupPr>
                          <m:ctrlPr>
                            <a:rPr lang="en-US" sz="1400" i="1">
                              <a:solidFill>
                                <a:srgbClr val="836967"/>
                              </a:solidFill>
                              <a:latin typeface="Cambria Math" panose="02040503050406030204" pitchFamily="18" charset="0"/>
                            </a:rPr>
                          </m:ctrlPr>
                        </m:sSupPr>
                        <m:e>
                          <m:r>
                            <a:rPr lang="en-US" sz="1400" i="1">
                              <a:latin typeface="Cambria Math" panose="02040503050406030204" pitchFamily="18" charset="0"/>
                            </a:rPr>
                            <m:t>𝑠𝑖𝑛h</m:t>
                          </m:r>
                        </m:e>
                        <m:sup>
                          <m:r>
                            <a:rPr lang="en-US" sz="1400" i="0">
                              <a:latin typeface="Cambria Math" panose="02040503050406030204" pitchFamily="18" charset="0"/>
                            </a:rPr>
                            <m:t>−1</m:t>
                          </m:r>
                        </m:sup>
                      </m:sSup>
                      <m:f>
                        <m:fPr>
                          <m:ctrlPr>
                            <a:rPr lang="en-US" sz="1400" i="1">
                              <a:solidFill>
                                <a:srgbClr val="836967"/>
                              </a:solidFill>
                              <a:latin typeface="Cambria Math" panose="02040503050406030204" pitchFamily="18" charset="0"/>
                            </a:rPr>
                          </m:ctrlPr>
                        </m:fPr>
                        <m:num>
                          <m:acc>
                            <m:accPr>
                              <m:chr m:val="̇"/>
                              <m:ctrlPr>
                                <a:rPr lang="en-US" sz="1400" i="1">
                                  <a:solidFill>
                                    <a:srgbClr val="836967"/>
                                  </a:solidFill>
                                  <a:latin typeface="Cambria Math" panose="02040503050406030204" pitchFamily="18" charset="0"/>
                                </a:rPr>
                              </m:ctrlPr>
                            </m:accPr>
                            <m:e>
                              <m:r>
                                <a:rPr lang="en-US" sz="1400" i="1">
                                  <a:latin typeface="Cambria Math" panose="02040503050406030204" pitchFamily="18" charset="0"/>
                                </a:rPr>
                                <m:t>𝛾</m:t>
                              </m:r>
                            </m:e>
                          </m:acc>
                        </m:num>
                        <m:den>
                          <m:r>
                            <a:rPr lang="en-US" sz="1400" i="1">
                              <a:latin typeface="Cambria Math" panose="02040503050406030204" pitchFamily="18" charset="0"/>
                            </a:rPr>
                            <m:t>𝐶</m:t>
                          </m:r>
                        </m:den>
                      </m:f>
                    </m:oMath>
                  </m:oMathPara>
                </a14:m>
                <a:endParaRPr lang="en-US" sz="1400" dirty="0"/>
              </a:p>
            </p:txBody>
          </p:sp>
        </mc:Choice>
        <mc:Fallback xmlns="">
          <p:sp>
            <p:nvSpPr>
              <p:cNvPr id="126" name="TextBox 125">
                <a:extLst>
                  <a:ext uri="{FF2B5EF4-FFF2-40B4-BE49-F238E27FC236}">
                    <a16:creationId xmlns:a16="http://schemas.microsoft.com/office/drawing/2014/main" id="{82D582FF-E713-269C-A9F8-B04231651412}"/>
                  </a:ext>
                </a:extLst>
              </p:cNvPr>
              <p:cNvSpPr txBox="1">
                <a:spLocks noRot="1" noChangeAspect="1" noMove="1" noResize="1" noEditPoints="1" noAdjustHandles="1" noChangeArrowheads="1" noChangeShapeType="1" noTextEdit="1"/>
              </p:cNvSpPr>
              <p:nvPr/>
            </p:nvSpPr>
            <p:spPr>
              <a:xfrm>
                <a:off x="5185899" y="2131881"/>
                <a:ext cx="3682315" cy="497957"/>
              </a:xfrm>
              <a:prstGeom prst="rect">
                <a:avLst/>
              </a:prstGeom>
              <a:blipFill>
                <a:blip r:embed="rId11"/>
                <a:stretch>
                  <a:fillRect/>
                </a:stretch>
              </a:blipFill>
              <a:ln>
                <a:solidFill>
                  <a:schemeClr val="tx1"/>
                </a:solidFill>
              </a:ln>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F250361D-ADF7-C2AB-BC42-CCF1661C2BB6}"/>
              </a:ext>
            </a:extLst>
          </p:cNvPr>
          <p:cNvCxnSpPr>
            <a:cxnSpLocks/>
            <a:stCxn id="109" idx="3"/>
            <a:endCxn id="116" idx="1"/>
          </p:cNvCxnSpPr>
          <p:nvPr/>
        </p:nvCxnSpPr>
        <p:spPr>
          <a:xfrm flipV="1">
            <a:off x="4430457" y="937079"/>
            <a:ext cx="760856" cy="121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B33941-9A89-75C3-3DC8-7D0F938514B7}"/>
              </a:ext>
            </a:extLst>
          </p:cNvPr>
          <p:cNvCxnSpPr>
            <a:cxnSpLocks/>
            <a:stCxn id="23" idx="6"/>
            <a:endCxn id="123" idx="1"/>
          </p:cNvCxnSpPr>
          <p:nvPr/>
        </p:nvCxnSpPr>
        <p:spPr>
          <a:xfrm flipV="1">
            <a:off x="4435214" y="1423489"/>
            <a:ext cx="752403" cy="7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1A3F7EC3-5144-3C4E-4CCB-C67CABAD28D1}"/>
              </a:ext>
            </a:extLst>
          </p:cNvPr>
          <p:cNvCxnSpPr>
            <a:cxnSpLocks/>
            <a:stCxn id="109" idx="3"/>
            <a:endCxn id="124" idx="1"/>
          </p:cNvCxnSpPr>
          <p:nvPr/>
        </p:nvCxnSpPr>
        <p:spPr>
          <a:xfrm flipV="1">
            <a:off x="4430457" y="1849320"/>
            <a:ext cx="755442" cy="3057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5361B8C-3DA3-51FC-553D-BB3BEABF2C39}"/>
              </a:ext>
            </a:extLst>
          </p:cNvPr>
          <p:cNvCxnSpPr>
            <a:cxnSpLocks/>
            <a:stCxn id="107" idx="6"/>
            <a:endCxn id="126" idx="1"/>
          </p:cNvCxnSpPr>
          <p:nvPr/>
        </p:nvCxnSpPr>
        <p:spPr>
          <a:xfrm flipV="1">
            <a:off x="4459162" y="2380860"/>
            <a:ext cx="726737" cy="942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3768541-C21D-94A8-781E-34832BD2C4F7}"/>
              </a:ext>
            </a:extLst>
          </p:cNvPr>
          <p:cNvCxnSpPr>
            <a:cxnSpLocks/>
            <a:stCxn id="107" idx="6"/>
            <a:endCxn id="116" idx="1"/>
          </p:cNvCxnSpPr>
          <p:nvPr/>
        </p:nvCxnSpPr>
        <p:spPr>
          <a:xfrm flipV="1">
            <a:off x="4459162" y="937079"/>
            <a:ext cx="732151" cy="2386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9E968FC-42FC-C830-184E-21EB6D5523BC}"/>
              </a:ext>
            </a:extLst>
          </p:cNvPr>
          <p:cNvCxnSpPr>
            <a:cxnSpLocks/>
            <a:stCxn id="107" idx="6"/>
            <a:endCxn id="124" idx="1"/>
          </p:cNvCxnSpPr>
          <p:nvPr/>
        </p:nvCxnSpPr>
        <p:spPr>
          <a:xfrm flipV="1">
            <a:off x="4459162" y="1849320"/>
            <a:ext cx="726737" cy="1474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67E8644-01E1-BD3F-16E8-E75C6BAD2B5B}"/>
              </a:ext>
            </a:extLst>
          </p:cNvPr>
          <p:cNvCxnSpPr>
            <a:cxnSpLocks/>
            <a:stCxn id="107" idx="6"/>
            <a:endCxn id="123" idx="1"/>
          </p:cNvCxnSpPr>
          <p:nvPr/>
        </p:nvCxnSpPr>
        <p:spPr>
          <a:xfrm flipV="1">
            <a:off x="4459162" y="1423489"/>
            <a:ext cx="728455" cy="1900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E92AE31F-6D93-F192-3B42-B4D14E469873}"/>
                  </a:ext>
                </a:extLst>
              </p:cNvPr>
              <p:cNvSpPr txBox="1"/>
              <p:nvPr/>
            </p:nvSpPr>
            <p:spPr>
              <a:xfrm>
                <a:off x="5185899" y="3343293"/>
                <a:ext cx="1310615"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rPr>
                        <m:t>𝝉</m:t>
                      </m:r>
                      <m:r>
                        <a:rPr lang="en-US" sz="1400" i="1">
                          <a:latin typeface="Cambria Math" panose="02040503050406030204" pitchFamily="18"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𝑡</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b="1" i="1">
                                  <a:latin typeface="Cambria Math" panose="02040503050406030204" pitchFamily="18" charset="0"/>
                                </a:rPr>
                              </m:ctrlPr>
                            </m:accPr>
                            <m:e>
                              <m:r>
                                <a:rPr lang="en-US" b="1" i="1">
                                  <a:latin typeface="Cambria Math" panose="02040503050406030204" pitchFamily="18" charset="0"/>
                                </a:rPr>
                                <m:t>𝝉</m:t>
                              </m:r>
                            </m:e>
                          </m:acc>
                        </m:e>
                        <m:sup>
                          <m:r>
                            <a:rPr lang="en-US" i="1">
                              <a:latin typeface="Cambria Math" panose="02040503050406030204" pitchFamily="18" charset="0"/>
                            </a:rPr>
                            <m:t>𝑘</m:t>
                          </m:r>
                        </m:sup>
                      </m:sSup>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125" name="TextBox 124">
                <a:extLst>
                  <a:ext uri="{FF2B5EF4-FFF2-40B4-BE49-F238E27FC236}">
                    <a16:creationId xmlns:a16="http://schemas.microsoft.com/office/drawing/2014/main" id="{E92AE31F-6D93-F192-3B42-B4D14E469873}"/>
                  </a:ext>
                </a:extLst>
              </p:cNvPr>
              <p:cNvSpPr txBox="1">
                <a:spLocks noRot="1" noChangeAspect="1" noMove="1" noResize="1" noEditPoints="1" noAdjustHandles="1" noChangeArrowheads="1" noChangeShapeType="1" noTextEdit="1"/>
              </p:cNvSpPr>
              <p:nvPr/>
            </p:nvSpPr>
            <p:spPr>
              <a:xfrm>
                <a:off x="5185899" y="3343293"/>
                <a:ext cx="1310615" cy="369332"/>
              </a:xfrm>
              <a:prstGeom prst="rect">
                <a:avLst/>
              </a:prstGeom>
              <a:blipFill>
                <a:blip r:embed="rId12"/>
                <a:stretch>
                  <a:fillRect b="-3226"/>
                </a:stretch>
              </a:blipFill>
              <a:ln>
                <a:solidFill>
                  <a:schemeClr val="tx1"/>
                </a:solidFill>
              </a:ln>
            </p:spPr>
            <p:txBody>
              <a:bodyPr/>
              <a:lstStyle/>
              <a:p>
                <a:r>
                  <a:rPr lang="en-US">
                    <a:noFill/>
                  </a:rPr>
                  <a:t> </a:t>
                </a:r>
              </a:p>
            </p:txBody>
          </p:sp>
        </mc:Fallback>
      </mc:AlternateContent>
      <p:cxnSp>
        <p:nvCxnSpPr>
          <p:cNvPr id="127" name="Straight Arrow Connector 126">
            <a:extLst>
              <a:ext uri="{FF2B5EF4-FFF2-40B4-BE49-F238E27FC236}">
                <a16:creationId xmlns:a16="http://schemas.microsoft.com/office/drawing/2014/main" id="{B14A88B0-D73A-35CD-62F5-EDC7FD906C17}"/>
              </a:ext>
            </a:extLst>
          </p:cNvPr>
          <p:cNvCxnSpPr>
            <a:cxnSpLocks/>
            <a:stCxn id="109" idx="3"/>
            <a:endCxn id="118" idx="1"/>
          </p:cNvCxnSpPr>
          <p:nvPr/>
        </p:nvCxnSpPr>
        <p:spPr>
          <a:xfrm>
            <a:off x="4430457" y="2155116"/>
            <a:ext cx="755442" cy="968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BF2C738-3CD1-D667-0A18-82C1EE5B2156}"/>
              </a:ext>
            </a:extLst>
          </p:cNvPr>
          <p:cNvCxnSpPr>
            <a:cxnSpLocks/>
            <a:stCxn id="107" idx="6"/>
            <a:endCxn id="125" idx="1"/>
          </p:cNvCxnSpPr>
          <p:nvPr/>
        </p:nvCxnSpPr>
        <p:spPr>
          <a:xfrm>
            <a:off x="4459162" y="3323574"/>
            <a:ext cx="726737" cy="204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2388A0A4-3334-1F20-CBAB-8691EAAAB462}"/>
              </a:ext>
            </a:extLst>
          </p:cNvPr>
          <p:cNvSpPr/>
          <p:nvPr/>
        </p:nvSpPr>
        <p:spPr>
          <a:xfrm>
            <a:off x="5102762" y="2882919"/>
            <a:ext cx="1508749" cy="807825"/>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Elbow Connector 69">
            <a:extLst>
              <a:ext uri="{FF2B5EF4-FFF2-40B4-BE49-F238E27FC236}">
                <a16:creationId xmlns:a16="http://schemas.microsoft.com/office/drawing/2014/main" id="{9160BDC8-0D9F-87E9-E1F5-7CFC7ABBCC2D}"/>
              </a:ext>
            </a:extLst>
          </p:cNvPr>
          <p:cNvCxnSpPr>
            <a:cxnSpLocks/>
            <a:stCxn id="158" idx="2"/>
            <a:endCxn id="174" idx="3"/>
          </p:cNvCxnSpPr>
          <p:nvPr/>
        </p:nvCxnSpPr>
        <p:spPr>
          <a:xfrm rot="5400000">
            <a:off x="5886936" y="3179230"/>
            <a:ext cx="1511193" cy="75565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BB036CF-4108-5431-6027-2001784AD6C1}"/>
              </a:ext>
            </a:extLst>
          </p:cNvPr>
          <p:cNvSpPr/>
          <p:nvPr/>
        </p:nvSpPr>
        <p:spPr>
          <a:xfrm>
            <a:off x="275786" y="620688"/>
            <a:ext cx="4512963" cy="398808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Arrow Connector 163">
            <a:extLst>
              <a:ext uri="{FF2B5EF4-FFF2-40B4-BE49-F238E27FC236}">
                <a16:creationId xmlns:a16="http://schemas.microsoft.com/office/drawing/2014/main" id="{1A5CEC8F-7B89-4374-3AC5-60B5AAB52C3F}"/>
              </a:ext>
            </a:extLst>
          </p:cNvPr>
          <p:cNvCxnSpPr>
            <a:stCxn id="130" idx="2"/>
            <a:endCxn id="174" idx="0"/>
          </p:cNvCxnSpPr>
          <p:nvPr/>
        </p:nvCxnSpPr>
        <p:spPr>
          <a:xfrm flipH="1">
            <a:off x="5857136" y="3690744"/>
            <a:ext cx="1" cy="396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7" name="Straight Arrow Connector 166">
            <a:extLst>
              <a:ext uri="{FF2B5EF4-FFF2-40B4-BE49-F238E27FC236}">
                <a16:creationId xmlns:a16="http://schemas.microsoft.com/office/drawing/2014/main" id="{8640AF3B-6BAB-95F2-9FB7-8A205DE05116}"/>
              </a:ext>
            </a:extLst>
          </p:cNvPr>
          <p:cNvCxnSpPr>
            <a:cxnSpLocks/>
            <a:stCxn id="174" idx="1"/>
          </p:cNvCxnSpPr>
          <p:nvPr/>
        </p:nvCxnSpPr>
        <p:spPr>
          <a:xfrm flipH="1">
            <a:off x="4838460" y="4312653"/>
            <a:ext cx="6111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287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ounded Rectangle 271">
            <a:extLst>
              <a:ext uri="{FF2B5EF4-FFF2-40B4-BE49-F238E27FC236}">
                <a16:creationId xmlns:a16="http://schemas.microsoft.com/office/drawing/2014/main" id="{784A0071-FD94-F809-B9FB-68400C8A7208}"/>
              </a:ext>
            </a:extLst>
          </p:cNvPr>
          <p:cNvSpPr/>
          <p:nvPr/>
        </p:nvSpPr>
        <p:spPr>
          <a:xfrm>
            <a:off x="6502484" y="2689175"/>
            <a:ext cx="582794" cy="30716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3C36803-5674-BC53-590D-B688CF5BCC0D}"/>
              </a:ext>
            </a:extLst>
          </p:cNvPr>
          <p:cNvSpPr/>
          <p:nvPr/>
        </p:nvSpPr>
        <p:spPr>
          <a:xfrm>
            <a:off x="3402790" y="1591812"/>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8295963-CFF5-0DE1-D2D4-92C660C37E99}"/>
              </a:ext>
            </a:extLst>
          </p:cNvPr>
          <p:cNvSpPr/>
          <p:nvPr/>
        </p:nvSpPr>
        <p:spPr>
          <a:xfrm>
            <a:off x="3421731" y="2204864"/>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6AC7E8B-22AB-6896-CA15-1FCE736102FB}"/>
              </a:ext>
            </a:extLst>
          </p:cNvPr>
          <p:cNvSpPr/>
          <p:nvPr/>
        </p:nvSpPr>
        <p:spPr>
          <a:xfrm>
            <a:off x="3421731" y="2816325"/>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33F26881-AF2D-45C9-BBE6-CFCF01870677}"/>
                  </a:ext>
                </a:extLst>
              </p:cNvPr>
              <p:cNvSpPr txBox="1"/>
              <p:nvPr/>
            </p:nvSpPr>
            <p:spPr>
              <a:xfrm>
                <a:off x="4504958" y="686147"/>
                <a:ext cx="2462590" cy="409728"/>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f>
                        <m:fPr>
                          <m:ctrlPr>
                            <a:rPr lang="en-US" sz="1400" i="1" smtClean="0">
                              <a:latin typeface="Cambria Math" panose="02040503050406030204" pitchFamily="18" charset="0"/>
                            </a:rPr>
                          </m:ctrlPr>
                        </m:fPr>
                        <m:num>
                          <m:r>
                            <a:rPr lang="en-US" sz="1400" i="1">
                              <a:latin typeface="Cambria Math" panose="02040503050406030204" pitchFamily="18" charset="0"/>
                            </a:rPr>
                            <m:t>𝑑</m:t>
                          </m:r>
                          <m:r>
                            <a:rPr lang="en-US" sz="1400" b="1" i="1">
                              <a:latin typeface="Cambria Math" panose="02040503050406030204" pitchFamily="18" charset="0"/>
                            </a:rPr>
                            <m:t>𝝀</m:t>
                          </m:r>
                        </m:num>
                        <m:den>
                          <m:r>
                            <a:rPr lang="en-US" sz="1400" i="1">
                              <a:latin typeface="Cambria Math" panose="02040503050406030204" pitchFamily="18" charset="0"/>
                            </a:rPr>
                            <m:t>𝑑𝑡</m:t>
                          </m:r>
                        </m:den>
                      </m:f>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d>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b="1" i="1">
                              <a:latin typeface="Cambria Math" panose="02040503050406030204" pitchFamily="18" charset="0"/>
                            </a:rPr>
                            <m:t>𝝀</m:t>
                          </m:r>
                          <m:r>
                            <a:rPr lang="en-US" sz="1400" i="1">
                              <a:latin typeface="Cambria Math" panose="02040503050406030204" pitchFamily="18" charset="0"/>
                            </a:rPr>
                            <m:t>)</m:t>
                          </m:r>
                        </m:e>
                        <m:sup>
                          <m:r>
                            <a:rPr lang="en-US" sz="1400" i="1">
                              <a:latin typeface="Cambria Math" panose="02040503050406030204" pitchFamily="18" charset="0"/>
                            </a:rPr>
                            <m:t>𝑝</m:t>
                          </m:r>
                        </m:sup>
                      </m:sSup>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2</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d>
                      <m:sSup>
                        <m:sSupPr>
                          <m:ctrlPr>
                            <a:rPr lang="en-US" sz="1400" i="1">
                              <a:latin typeface="Cambria Math" panose="02040503050406030204" pitchFamily="18" charset="0"/>
                            </a:rPr>
                          </m:ctrlPr>
                        </m:sSupPr>
                        <m:e>
                          <m:r>
                            <a:rPr lang="en-US" sz="1400" b="1" i="1">
                              <a:latin typeface="Cambria Math" panose="02040503050406030204" pitchFamily="18" charset="0"/>
                            </a:rPr>
                            <m:t>𝝀</m:t>
                          </m:r>
                        </m:e>
                        <m:sup>
                          <m:r>
                            <a:rPr lang="en-US" sz="1400" i="1">
                              <a:latin typeface="Cambria Math" panose="02040503050406030204" pitchFamily="18" charset="0"/>
                            </a:rPr>
                            <m:t>𝑞</m:t>
                          </m:r>
                        </m:sup>
                      </m:sSup>
                    </m:oMath>
                  </m:oMathPara>
                </a14:m>
                <a:endParaRPr lang="en-US" sz="1400" dirty="0"/>
              </a:p>
            </p:txBody>
          </p:sp>
        </mc:Choice>
        <mc:Fallback xmlns="">
          <p:sp>
            <p:nvSpPr>
              <p:cNvPr id="116" name="TextBox 115">
                <a:extLst>
                  <a:ext uri="{FF2B5EF4-FFF2-40B4-BE49-F238E27FC236}">
                    <a16:creationId xmlns:a16="http://schemas.microsoft.com/office/drawing/2014/main" id="{33F26881-AF2D-45C9-BBE6-CFCF01870677}"/>
                  </a:ext>
                </a:extLst>
              </p:cNvPr>
              <p:cNvSpPr txBox="1">
                <a:spLocks noRot="1" noChangeAspect="1" noMove="1" noResize="1" noEditPoints="1" noAdjustHandles="1" noChangeArrowheads="1" noChangeShapeType="1" noTextEdit="1"/>
              </p:cNvSpPr>
              <p:nvPr/>
            </p:nvSpPr>
            <p:spPr>
              <a:xfrm>
                <a:off x="4504958" y="686147"/>
                <a:ext cx="2462590" cy="409728"/>
              </a:xfrm>
              <a:prstGeom prst="rect">
                <a:avLst/>
              </a:prstGeom>
              <a:blipFill>
                <a:blip r:embed="rId2"/>
                <a:stretch>
                  <a:fillRect t="-2941" b="-1176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88B638CC-73AB-8E0A-BE6B-D3B47EF6CCC5}"/>
                  </a:ext>
                </a:extLst>
              </p:cNvPr>
              <p:cNvSpPr txBox="1"/>
              <p:nvPr/>
            </p:nvSpPr>
            <p:spPr>
              <a:xfrm>
                <a:off x="4494078" y="3489155"/>
                <a:ext cx="1359283" cy="389787"/>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rPr>
                        <m:t>𝝀</m:t>
                      </m:r>
                      <m:r>
                        <a:rPr lang="en-US" sz="1400" i="1">
                          <a:latin typeface="Cambria Math" panose="02040503050406030204" pitchFamily="18"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𝑡</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𝜆</m:t>
                              </m:r>
                            </m:e>
                          </m:acc>
                        </m:e>
                        <m:sup>
                          <m:r>
                            <a:rPr lang="en-US" i="1">
                              <a:latin typeface="Cambria Math" panose="02040503050406030204" pitchFamily="18" charset="0"/>
                            </a:rPr>
                            <m:t>𝑘</m:t>
                          </m:r>
                        </m:sup>
                      </m:sSup>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118" name="TextBox 117">
                <a:extLst>
                  <a:ext uri="{FF2B5EF4-FFF2-40B4-BE49-F238E27FC236}">
                    <a16:creationId xmlns:a16="http://schemas.microsoft.com/office/drawing/2014/main" id="{88B638CC-73AB-8E0A-BE6B-D3B47EF6CCC5}"/>
                  </a:ext>
                </a:extLst>
              </p:cNvPr>
              <p:cNvSpPr txBox="1">
                <a:spLocks noRot="1" noChangeAspect="1" noMove="1" noResize="1" noEditPoints="1" noAdjustHandles="1" noChangeArrowheads="1" noChangeShapeType="1" noTextEdit="1"/>
              </p:cNvSpPr>
              <p:nvPr/>
            </p:nvSpPr>
            <p:spPr>
              <a:xfrm>
                <a:off x="4494078" y="3489155"/>
                <a:ext cx="1359283" cy="389787"/>
              </a:xfrm>
              <a:prstGeom prst="rect">
                <a:avLst/>
              </a:prstGeom>
              <a:blipFill>
                <a:blip r:embed="rId3"/>
                <a:stretch>
                  <a:fillRect t="-6250" b="-6250"/>
                </a:stretch>
              </a:blipFill>
              <a:ln>
                <a:solidFill>
                  <a:schemeClr val="tx1"/>
                </a:solidFill>
              </a:ln>
            </p:spPr>
            <p:txBody>
              <a:bodyPr/>
              <a:lstStyle/>
              <a:p>
                <a:r>
                  <a:rPr lang="en-US">
                    <a:noFill/>
                  </a:rPr>
                  <a:t> </a:t>
                </a:r>
              </a:p>
            </p:txBody>
          </p:sp>
        </mc:Fallback>
      </mc:AlternateContent>
      <p:sp>
        <p:nvSpPr>
          <p:cNvPr id="158" name="Rectangle 157">
            <a:extLst>
              <a:ext uri="{FF2B5EF4-FFF2-40B4-BE49-F238E27FC236}">
                <a16:creationId xmlns:a16="http://schemas.microsoft.com/office/drawing/2014/main" id="{5B3A39B6-D2DA-46EE-85AA-8C6E3B2AF614}"/>
              </a:ext>
            </a:extLst>
          </p:cNvPr>
          <p:cNvSpPr/>
          <p:nvPr/>
        </p:nvSpPr>
        <p:spPr>
          <a:xfrm>
            <a:off x="4410941" y="574620"/>
            <a:ext cx="3293670" cy="16252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49098FB1-C5C4-2F1B-80D9-6FD9C13BF295}"/>
              </a:ext>
            </a:extLst>
          </p:cNvPr>
          <p:cNvSpPr txBox="1"/>
          <p:nvPr/>
        </p:nvSpPr>
        <p:spPr>
          <a:xfrm>
            <a:off x="6560775" y="2689175"/>
            <a:ext cx="524503" cy="307777"/>
          </a:xfrm>
          <a:prstGeom prst="rect">
            <a:avLst/>
          </a:prstGeom>
          <a:noFill/>
          <a:ln>
            <a:noFill/>
          </a:ln>
        </p:spPr>
        <p:txBody>
          <a:bodyPr wrap="none" rtlCol="0">
            <a:spAutoFit/>
          </a:bodyPr>
          <a:lstStyle/>
          <a:p>
            <a:r>
              <a:rPr lang="en-US" sz="1400" dirty="0">
                <a:latin typeface="Times New Roman" panose="02020603050405020304" pitchFamily="18" charset="0"/>
                <a:cs typeface="Times New Roman" panose="02020603050405020304" pitchFamily="18" charset="0"/>
              </a:rPr>
              <a:t>Loss</a:t>
            </a:r>
          </a:p>
        </p:txBody>
      </p:sp>
      <p:sp>
        <p:nvSpPr>
          <p:cNvPr id="7" name="Oval 6">
            <a:extLst>
              <a:ext uri="{FF2B5EF4-FFF2-40B4-BE49-F238E27FC236}">
                <a16:creationId xmlns:a16="http://schemas.microsoft.com/office/drawing/2014/main" id="{2676F1A0-A6FC-AD9B-8606-1B953A28351C}"/>
              </a:ext>
            </a:extLst>
          </p:cNvPr>
          <p:cNvSpPr/>
          <p:nvPr/>
        </p:nvSpPr>
        <p:spPr>
          <a:xfrm>
            <a:off x="683568" y="1844824"/>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1384558" y="1453894"/>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1384558" y="1932766"/>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1384558" y="2996952"/>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1376264" y="2212507"/>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3" name="Oval 12">
            <a:extLst>
              <a:ext uri="{FF2B5EF4-FFF2-40B4-BE49-F238E27FC236}">
                <a16:creationId xmlns:a16="http://schemas.microsoft.com/office/drawing/2014/main" id="{9B5D0EB0-E14F-9318-9150-6D4015CD55B1}"/>
              </a:ext>
            </a:extLst>
          </p:cNvPr>
          <p:cNvSpPr/>
          <p:nvPr/>
        </p:nvSpPr>
        <p:spPr>
          <a:xfrm>
            <a:off x="2103094" y="1453894"/>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2103094" y="1932766"/>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2103094" y="2996952"/>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DFCBA5-4330-4120-1508-D82193DB2376}"/>
              </a:ext>
            </a:extLst>
          </p:cNvPr>
          <p:cNvSpPr/>
          <p:nvPr/>
        </p:nvSpPr>
        <p:spPr>
          <a:xfrm>
            <a:off x="2705089" y="1472208"/>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2705089" y="1951080"/>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2705089" y="3015266"/>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7" idx="6"/>
            <a:endCxn id="8" idx="3"/>
          </p:cNvCxnSpPr>
          <p:nvPr/>
        </p:nvCxnSpPr>
        <p:spPr>
          <a:xfrm flipV="1">
            <a:off x="1042836" y="1649016"/>
            <a:ext cx="375200" cy="375442"/>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7" idx="6"/>
            <a:endCxn id="9" idx="2"/>
          </p:cNvCxnSpPr>
          <p:nvPr/>
        </p:nvCxnSpPr>
        <p:spPr>
          <a:xfrm>
            <a:off x="1042836" y="2024458"/>
            <a:ext cx="341722" cy="2260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7" idx="6"/>
            <a:endCxn id="10" idx="2"/>
          </p:cNvCxnSpPr>
          <p:nvPr/>
        </p:nvCxnSpPr>
        <p:spPr>
          <a:xfrm>
            <a:off x="1042836" y="2024458"/>
            <a:ext cx="341722" cy="10867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1613158" y="1568194"/>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1613158" y="1568194"/>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1613158" y="1568194"/>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1613158" y="1568194"/>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1613158" y="2047066"/>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1613158" y="2047066"/>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1613158" y="1568194"/>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1613158" y="2047066"/>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1613158" y="3111252"/>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2340778" y="1568194"/>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a:stCxn id="13" idx="6"/>
          </p:cNvCxnSpPr>
          <p:nvPr/>
        </p:nvCxnSpPr>
        <p:spPr>
          <a:xfrm>
            <a:off x="2331694" y="1568194"/>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a:stCxn id="13" idx="6"/>
            <a:endCxn id="20" idx="2"/>
          </p:cNvCxnSpPr>
          <p:nvPr/>
        </p:nvCxnSpPr>
        <p:spPr>
          <a:xfrm>
            <a:off x="2331694" y="1568194"/>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a:endCxn id="18" idx="2"/>
          </p:cNvCxnSpPr>
          <p:nvPr/>
        </p:nvCxnSpPr>
        <p:spPr>
          <a:xfrm flipV="1">
            <a:off x="2340778" y="1586508"/>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2340778" y="2047065"/>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a:endCxn id="20" idx="2"/>
          </p:cNvCxnSpPr>
          <p:nvPr/>
        </p:nvCxnSpPr>
        <p:spPr>
          <a:xfrm>
            <a:off x="2340778" y="2047065"/>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a:stCxn id="15" idx="6"/>
            <a:endCxn id="18" idx="2"/>
          </p:cNvCxnSpPr>
          <p:nvPr/>
        </p:nvCxnSpPr>
        <p:spPr>
          <a:xfrm flipV="1">
            <a:off x="2331694" y="1586508"/>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a:stCxn id="15" idx="6"/>
          </p:cNvCxnSpPr>
          <p:nvPr/>
        </p:nvCxnSpPr>
        <p:spPr>
          <a:xfrm flipV="1">
            <a:off x="2331694" y="2047065"/>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2340778" y="3111252"/>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a:off x="2933689" y="1586508"/>
            <a:ext cx="469101" cy="18493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flipV="1">
            <a:off x="2933689" y="1771446"/>
            <a:ext cx="469101" cy="29393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2933689" y="1771446"/>
            <a:ext cx="469101" cy="135812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DB96D1E-070C-ABBB-410C-29DF3BF32846}"/>
                  </a:ext>
                </a:extLst>
              </p:cNvPr>
              <p:cNvSpPr txBox="1"/>
              <p:nvPr/>
            </p:nvSpPr>
            <p:spPr>
              <a:xfrm>
                <a:off x="793061" y="1879123"/>
                <a:ext cx="150466" cy="230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oMath>
                  </m:oMathPara>
                </a14:m>
                <a:endParaRPr lang="en-US" dirty="0"/>
              </a:p>
            </p:txBody>
          </p:sp>
        </mc:Choice>
        <mc:Fallback xmlns="">
          <p:sp>
            <p:nvSpPr>
              <p:cNvPr id="114" name="TextBox 113">
                <a:extLst>
                  <a:ext uri="{FF2B5EF4-FFF2-40B4-BE49-F238E27FC236}">
                    <a16:creationId xmlns:a16="http://schemas.microsoft.com/office/drawing/2014/main" id="{2DB96D1E-070C-ABBB-410C-29DF3BF32846}"/>
                  </a:ext>
                </a:extLst>
              </p:cNvPr>
              <p:cNvSpPr txBox="1">
                <a:spLocks noRot="1" noChangeAspect="1" noMove="1" noResize="1" noEditPoints="1" noAdjustHandles="1" noChangeArrowheads="1" noChangeShapeType="1" noTextEdit="1"/>
              </p:cNvSpPr>
              <p:nvPr/>
            </p:nvSpPr>
            <p:spPr>
              <a:xfrm>
                <a:off x="793061" y="1879123"/>
                <a:ext cx="150466" cy="230338"/>
              </a:xfrm>
              <a:prstGeom prst="rect">
                <a:avLst/>
              </a:prstGeom>
              <a:blipFill>
                <a:blip r:embed="rId4"/>
                <a:stretch>
                  <a:fillRect l="-46154" r="-38462"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CAEF542-D3D0-CD42-D1B1-EB3E0EBFE2FC}"/>
                  </a:ext>
                </a:extLst>
              </p:cNvPr>
              <p:cNvSpPr txBox="1"/>
              <p:nvPr/>
            </p:nvSpPr>
            <p:spPr>
              <a:xfrm>
                <a:off x="3532491" y="2234966"/>
                <a:ext cx="136070" cy="230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15" name="TextBox 114">
                <a:extLst>
                  <a:ext uri="{FF2B5EF4-FFF2-40B4-BE49-F238E27FC236}">
                    <a16:creationId xmlns:a16="http://schemas.microsoft.com/office/drawing/2014/main" id="{ECAEF542-D3D0-CD42-D1B1-EB3E0EBFE2FC}"/>
                  </a:ext>
                </a:extLst>
              </p:cNvPr>
              <p:cNvSpPr txBox="1">
                <a:spLocks noRot="1" noChangeAspect="1" noMove="1" noResize="1" noEditPoints="1" noAdjustHandles="1" noChangeArrowheads="1" noChangeShapeType="1" noTextEdit="1"/>
              </p:cNvSpPr>
              <p:nvPr/>
            </p:nvSpPr>
            <p:spPr>
              <a:xfrm>
                <a:off x="3532491" y="2234966"/>
                <a:ext cx="136070" cy="230338"/>
              </a:xfrm>
              <a:prstGeom prst="rect">
                <a:avLst/>
              </a:prstGeom>
              <a:blipFill>
                <a:blip r:embed="rId5"/>
                <a:stretch>
                  <a:fillRect l="-16667" r="-25000" b="-22222"/>
                </a:stretch>
              </a:blipFill>
            </p:spPr>
            <p:txBody>
              <a:bodyPr/>
              <a:lstStyle/>
              <a:p>
                <a:r>
                  <a:rPr lang="en-US">
                    <a:noFill/>
                  </a:rPr>
                  <a:t> </a:t>
                </a:r>
              </a:p>
            </p:txBody>
          </p:sp>
        </mc:Fallback>
      </mc:AlternateContent>
      <p:sp>
        <p:nvSpPr>
          <p:cNvPr id="120" name="Oval 119">
            <a:extLst>
              <a:ext uri="{FF2B5EF4-FFF2-40B4-BE49-F238E27FC236}">
                <a16:creationId xmlns:a16="http://schemas.microsoft.com/office/drawing/2014/main" id="{76395A7E-258F-13F5-A7A9-6E8DD417750E}"/>
              </a:ext>
            </a:extLst>
          </p:cNvPr>
          <p:cNvSpPr/>
          <p:nvPr/>
        </p:nvSpPr>
        <p:spPr>
          <a:xfrm>
            <a:off x="685946" y="2507876"/>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47D4B967-2882-8791-E064-FD1A9840D413}"/>
                  </a:ext>
                </a:extLst>
              </p:cNvPr>
              <p:cNvSpPr txBox="1"/>
              <p:nvPr/>
            </p:nvSpPr>
            <p:spPr>
              <a:xfrm>
                <a:off x="806427" y="2548336"/>
                <a:ext cx="124660" cy="230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122" name="TextBox 121">
                <a:extLst>
                  <a:ext uri="{FF2B5EF4-FFF2-40B4-BE49-F238E27FC236}">
                    <a16:creationId xmlns:a16="http://schemas.microsoft.com/office/drawing/2014/main" id="{47D4B967-2882-8791-E064-FD1A9840D413}"/>
                  </a:ext>
                </a:extLst>
              </p:cNvPr>
              <p:cNvSpPr txBox="1">
                <a:spLocks noRot="1" noChangeAspect="1" noMove="1" noResize="1" noEditPoints="1" noAdjustHandles="1" noChangeArrowheads="1" noChangeShapeType="1" noTextEdit="1"/>
              </p:cNvSpPr>
              <p:nvPr/>
            </p:nvSpPr>
            <p:spPr>
              <a:xfrm>
                <a:off x="806427" y="2548336"/>
                <a:ext cx="124660" cy="230338"/>
              </a:xfrm>
              <a:prstGeom prst="rect">
                <a:avLst/>
              </a:prstGeom>
              <a:blipFill>
                <a:blip r:embed="rId6"/>
                <a:stretch>
                  <a:fillRect l="-36364" r="-36364" b="-26316"/>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12FD43F4-2E6C-59E4-D1C8-FC235386448C}"/>
              </a:ext>
            </a:extLst>
          </p:cNvPr>
          <p:cNvCxnSpPr>
            <a:cxnSpLocks/>
            <a:stCxn id="120" idx="6"/>
            <a:endCxn id="8" idx="3"/>
          </p:cNvCxnSpPr>
          <p:nvPr/>
        </p:nvCxnSpPr>
        <p:spPr>
          <a:xfrm flipV="1">
            <a:off x="1045214" y="1649016"/>
            <a:ext cx="372822" cy="10384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20" idx="6"/>
            <a:endCxn id="9" idx="2"/>
          </p:cNvCxnSpPr>
          <p:nvPr/>
        </p:nvCxnSpPr>
        <p:spPr>
          <a:xfrm flipV="1">
            <a:off x="1045214" y="2047066"/>
            <a:ext cx="339344" cy="6404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20" idx="6"/>
            <a:endCxn id="10" idx="2"/>
          </p:cNvCxnSpPr>
          <p:nvPr/>
        </p:nvCxnSpPr>
        <p:spPr>
          <a:xfrm>
            <a:off x="1045214" y="2687510"/>
            <a:ext cx="339344" cy="42374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EB260D8-E40A-97A5-5F93-AB22686F5677}"/>
                  </a:ext>
                </a:extLst>
              </p:cNvPr>
              <p:cNvSpPr txBox="1"/>
              <p:nvPr/>
            </p:nvSpPr>
            <p:spPr>
              <a:xfrm>
                <a:off x="3405801" y="1605840"/>
                <a:ext cx="344283" cy="307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oMath>
                  </m:oMathPara>
                </a14:m>
                <a:endParaRPr lang="en-US" dirty="0"/>
              </a:p>
            </p:txBody>
          </p:sp>
        </mc:Choice>
        <mc:Fallback xmlns="">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3405801" y="1605840"/>
                <a:ext cx="344283" cy="307117"/>
              </a:xfrm>
              <a:prstGeom prst="rect">
                <a:avLst/>
              </a:prstGeom>
              <a:blipFill>
                <a:blip r:embed="rId7"/>
                <a:stretch>
                  <a:fillRect b="-12000"/>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5D193442-8488-8C7D-1D03-094E7FFF8182}"/>
              </a:ext>
            </a:extLst>
          </p:cNvPr>
          <p:cNvCxnSpPr>
            <a:cxnSpLocks/>
            <a:stCxn id="18" idx="6"/>
            <a:endCxn id="107" idx="2"/>
          </p:cNvCxnSpPr>
          <p:nvPr/>
        </p:nvCxnSpPr>
        <p:spPr>
          <a:xfrm>
            <a:off x="2933689" y="1586508"/>
            <a:ext cx="488042" cy="79799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962B14-1E9F-5D8A-C550-EDE879BE5352}"/>
              </a:ext>
            </a:extLst>
          </p:cNvPr>
          <p:cNvCxnSpPr>
            <a:cxnSpLocks/>
            <a:stCxn id="19" idx="6"/>
            <a:endCxn id="107" idx="2"/>
          </p:cNvCxnSpPr>
          <p:nvPr/>
        </p:nvCxnSpPr>
        <p:spPr>
          <a:xfrm>
            <a:off x="2933689" y="2065380"/>
            <a:ext cx="488042" cy="31911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6BDF793-2F82-7A61-6F05-15C421A999FC}"/>
              </a:ext>
            </a:extLst>
          </p:cNvPr>
          <p:cNvCxnSpPr>
            <a:cxnSpLocks/>
            <a:stCxn id="20" idx="6"/>
            <a:endCxn id="107" idx="2"/>
          </p:cNvCxnSpPr>
          <p:nvPr/>
        </p:nvCxnSpPr>
        <p:spPr>
          <a:xfrm flipV="1">
            <a:off x="2933689" y="2384498"/>
            <a:ext cx="488042" cy="74506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4A224D4B-9534-D448-DA4D-5B0AA0764983}"/>
                  </a:ext>
                </a:extLst>
              </p:cNvPr>
              <p:cNvSpPr txBox="1"/>
              <p:nvPr/>
            </p:nvSpPr>
            <p:spPr>
              <a:xfrm>
                <a:off x="4528286" y="2498278"/>
                <a:ext cx="1308898" cy="30777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𝝀</m:t>
                      </m:r>
                      <m:d>
                        <m:dPr>
                          <m:ctrlPr>
                            <a:rPr lang="en-US" sz="1400" b="1" i="1">
                              <a:solidFill>
                                <a:srgbClr val="836967"/>
                              </a:solidFill>
                              <a:latin typeface="Cambria Math" panose="02040503050406030204" pitchFamily="18" charset="0"/>
                            </a:rPr>
                          </m:ctrlPr>
                        </m:dPr>
                        <m:e>
                          <m:acc>
                            <m:accPr>
                              <m:chr m:val="̇"/>
                              <m:ctrlPr>
                                <a:rPr lang="en-US" sz="1400" b="1"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r>
                            <a:rPr lang="en-US" sz="1400" b="0" i="0">
                              <a:latin typeface="Cambria Math" panose="02040503050406030204" pitchFamily="18" charset="0"/>
                            </a:rPr>
                            <m:t>,</m:t>
                          </m:r>
                          <m:r>
                            <a:rPr lang="en-US" sz="1400" b="0" i="1">
                              <a:latin typeface="Cambria Math" panose="02040503050406030204" pitchFamily="18" charset="0"/>
                            </a:rPr>
                            <m:t>𝑡</m:t>
                          </m:r>
                        </m:e>
                      </m:d>
                      <m:r>
                        <a:rPr lang="en-US" sz="1400" b="0" i="0" smtClean="0">
                          <a:latin typeface="Cambria Math" panose="02040503050406030204" pitchFamily="18" charset="0"/>
                        </a:rPr>
                        <m:t>−</m:t>
                      </m:r>
                      <m:r>
                        <a:rPr lang="en-US" sz="1400" b="0" i="1" smtClean="0">
                          <a:latin typeface="Cambria Math" panose="02040503050406030204" pitchFamily="18" charset="0"/>
                        </a:rPr>
                        <m:t>𝑖</m:t>
                      </m:r>
                      <m:d>
                        <m:dPr>
                          <m:ctrlPr>
                            <a:rPr lang="en-US" sz="1400" b="0" i="1">
                              <a:latin typeface="Cambria Math" panose="02040503050406030204" pitchFamily="18" charset="0"/>
                            </a:rPr>
                          </m:ctrlPr>
                        </m:dPr>
                        <m:e>
                          <m:acc>
                            <m:accPr>
                              <m:chr m:val="̇"/>
                              <m:ctrlPr>
                                <a:rPr lang="en-US" sz="1400" b="0"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e>
                      </m:d>
                    </m:oMath>
                  </m:oMathPara>
                </a14:m>
                <a:endParaRPr lang="en-US" sz="1400" dirty="0"/>
              </a:p>
            </p:txBody>
          </p:sp>
        </mc:Choice>
        <mc:Fallback xmlns="">
          <p:sp>
            <p:nvSpPr>
              <p:cNvPr id="123" name="TextBox 122">
                <a:extLst>
                  <a:ext uri="{FF2B5EF4-FFF2-40B4-BE49-F238E27FC236}">
                    <a16:creationId xmlns:a16="http://schemas.microsoft.com/office/drawing/2014/main" id="{4A224D4B-9534-D448-DA4D-5B0AA0764983}"/>
                  </a:ext>
                </a:extLst>
              </p:cNvPr>
              <p:cNvSpPr txBox="1">
                <a:spLocks noRot="1" noChangeAspect="1" noMove="1" noResize="1" noEditPoints="1" noAdjustHandles="1" noChangeArrowheads="1" noChangeShapeType="1" noTextEdit="1"/>
              </p:cNvSpPr>
              <p:nvPr/>
            </p:nvSpPr>
            <p:spPr>
              <a:xfrm>
                <a:off x="4528286" y="2498278"/>
                <a:ext cx="1308898" cy="307777"/>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DD439554-A841-02A7-0092-857F946894D1}"/>
                  </a:ext>
                </a:extLst>
              </p:cNvPr>
              <p:cNvSpPr txBox="1"/>
              <p:nvPr/>
            </p:nvSpPr>
            <p:spPr>
              <a:xfrm>
                <a:off x="4526568" y="2924109"/>
                <a:ext cx="1308899" cy="30777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𝝀</m:t>
                      </m:r>
                      <m:d>
                        <m:dPr>
                          <m:ctrlPr>
                            <a:rPr lang="en-US" sz="1400" b="1" i="1">
                              <a:solidFill>
                                <a:srgbClr val="836967"/>
                              </a:solidFill>
                              <a:latin typeface="Cambria Math" panose="02040503050406030204" pitchFamily="18" charset="0"/>
                            </a:rPr>
                          </m:ctrlPr>
                        </m:dPr>
                        <m:e>
                          <m:acc>
                            <m:accPr>
                              <m:chr m:val="̇"/>
                              <m:ctrlPr>
                                <a:rPr lang="en-US" sz="1400" b="1"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r>
                            <a:rPr lang="en-US" sz="1400" b="0" i="0">
                              <a:latin typeface="Cambria Math" panose="02040503050406030204" pitchFamily="18" charset="0"/>
                            </a:rPr>
                            <m:t>,</m:t>
                          </m:r>
                          <m:r>
                            <a:rPr lang="en-US" sz="1400" b="0" i="1">
                              <a:latin typeface="Cambria Math" panose="02040503050406030204" pitchFamily="18" charset="0"/>
                            </a:rPr>
                            <m:t>𝑡</m:t>
                          </m:r>
                        </m:e>
                      </m:d>
                      <m:r>
                        <a:rPr lang="en-US" sz="1400" b="0" i="0" smtClean="0">
                          <a:latin typeface="Cambria Math" panose="02040503050406030204" pitchFamily="18" charset="0"/>
                        </a:rPr>
                        <m:t>−</m:t>
                      </m:r>
                      <m:r>
                        <a:rPr lang="en-US" sz="1400" b="0" i="1" smtClean="0">
                          <a:latin typeface="Cambria Math" panose="02040503050406030204" pitchFamily="18" charset="0"/>
                        </a:rPr>
                        <m:t>𝑏</m:t>
                      </m:r>
                      <m:d>
                        <m:dPr>
                          <m:ctrlPr>
                            <a:rPr lang="en-US" sz="1400" b="0" i="1">
                              <a:latin typeface="Cambria Math" panose="02040503050406030204" pitchFamily="18" charset="0"/>
                            </a:rPr>
                          </m:ctrlPr>
                        </m:dPr>
                        <m:e>
                          <m:r>
                            <a:rPr lang="en-US" sz="1400" b="0" i="1">
                              <a:latin typeface="Cambria Math" panose="02040503050406030204" pitchFamily="18" charset="0"/>
                            </a:rPr>
                            <m:t>𝑡</m:t>
                          </m:r>
                        </m:e>
                      </m:d>
                    </m:oMath>
                  </m:oMathPara>
                </a14:m>
                <a:endParaRPr lang="en-US" sz="1400" dirty="0"/>
              </a:p>
            </p:txBody>
          </p:sp>
        </mc:Choice>
        <mc:Fallback xmlns="">
          <p:sp>
            <p:nvSpPr>
              <p:cNvPr id="124" name="TextBox 123">
                <a:extLst>
                  <a:ext uri="{FF2B5EF4-FFF2-40B4-BE49-F238E27FC236}">
                    <a16:creationId xmlns:a16="http://schemas.microsoft.com/office/drawing/2014/main" id="{DD439554-A841-02A7-0092-857F946894D1}"/>
                  </a:ext>
                </a:extLst>
              </p:cNvPr>
              <p:cNvSpPr txBox="1">
                <a:spLocks noRot="1" noChangeAspect="1" noMove="1" noResize="1" noEditPoints="1" noAdjustHandles="1" noChangeArrowheads="1" noChangeShapeType="1" noTextEdit="1"/>
              </p:cNvSpPr>
              <p:nvPr/>
            </p:nvSpPr>
            <p:spPr>
              <a:xfrm>
                <a:off x="4526568" y="2924109"/>
                <a:ext cx="1308899" cy="307777"/>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2D582FF-E713-269C-A9F8-B04231651412}"/>
                  </a:ext>
                </a:extLst>
              </p:cNvPr>
              <p:cNvSpPr txBox="1"/>
              <p:nvPr/>
            </p:nvSpPr>
            <p:spPr>
              <a:xfrm>
                <a:off x="4499545" y="1173422"/>
                <a:ext cx="3031298" cy="49795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𝝉</m:t>
                      </m:r>
                      <m:r>
                        <a:rPr lang="en-US" sz="1400" b="0" i="0" smtClean="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𝜎</m:t>
                          </m:r>
                        </m:e>
                        <m:sub>
                          <m:r>
                            <a:rPr lang="en-US" sz="1400" i="1">
                              <a:latin typeface="Cambria Math" panose="02040503050406030204" pitchFamily="18" charset="0"/>
                            </a:rPr>
                            <m:t>𝑓</m:t>
                          </m:r>
                        </m:sub>
                      </m:sSub>
                      <m:r>
                        <a:rPr lang="en-US" sz="1400" b="0" i="0" smtClean="0">
                          <a:latin typeface="Cambria Math" panose="02040503050406030204" pitchFamily="18" charset="0"/>
                        </a:rPr>
                        <m:t>−</m:t>
                      </m:r>
                      <m:d>
                        <m:dPr>
                          <m:begChr m:val="["/>
                          <m:endChr m:val="]"/>
                          <m:ctrlPr>
                            <a:rPr lang="en-US" sz="1400" i="1">
                              <a:solidFill>
                                <a:srgbClr val="836967"/>
                              </a:solidFill>
                              <a:latin typeface="Cambria Math" panose="02040503050406030204" pitchFamily="18" charset="0"/>
                            </a:rPr>
                          </m:ctrlPr>
                        </m:dPr>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0</m:t>
                              </m:r>
                            </m:sub>
                          </m:sSub>
                          <m:r>
                            <a:rPr lang="en-US" sz="1400" i="0">
                              <a:latin typeface="Cambria Math" panose="02040503050406030204" pitchFamily="18" charset="0"/>
                            </a:rPr>
                            <m:t>+</m:t>
                          </m:r>
                          <m:d>
                            <m:dPr>
                              <m:ctrlPr>
                                <a:rPr lang="en-US" sz="1400" i="1">
                                  <a:solidFill>
                                    <a:srgbClr val="836967"/>
                                  </a:solidFill>
                                  <a:latin typeface="Cambria Math" panose="02040503050406030204" pitchFamily="18" charset="0"/>
                                </a:rPr>
                              </m:ctrlPr>
                            </m:dPr>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1</m:t>
                                  </m:r>
                                </m:sub>
                              </m:sSub>
                              <m:r>
                                <a:rPr lang="en-US" sz="1400" i="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0</m:t>
                                  </m:r>
                                </m:sub>
                              </m:sSub>
                            </m:e>
                          </m:d>
                          <m:r>
                            <a:rPr lang="en-US" sz="1400" b="1" i="1">
                              <a:latin typeface="Cambria Math" panose="02040503050406030204" pitchFamily="18" charset="0"/>
                            </a:rPr>
                            <m:t>𝝀</m:t>
                          </m:r>
                        </m:e>
                      </m:d>
                      <m:sSup>
                        <m:sSupPr>
                          <m:ctrlPr>
                            <a:rPr lang="en-US" sz="1400" i="1">
                              <a:solidFill>
                                <a:srgbClr val="836967"/>
                              </a:solidFill>
                              <a:latin typeface="Cambria Math" panose="02040503050406030204" pitchFamily="18" charset="0"/>
                            </a:rPr>
                          </m:ctrlPr>
                        </m:sSupPr>
                        <m:e>
                          <m:r>
                            <a:rPr lang="en-US" sz="1400" i="1">
                              <a:latin typeface="Cambria Math" panose="02040503050406030204" pitchFamily="18" charset="0"/>
                            </a:rPr>
                            <m:t>𝑠𝑖𝑛h</m:t>
                          </m:r>
                        </m:e>
                        <m:sup>
                          <m:r>
                            <a:rPr lang="en-US" sz="1400" i="0">
                              <a:latin typeface="Cambria Math" panose="02040503050406030204" pitchFamily="18" charset="0"/>
                            </a:rPr>
                            <m:t>−1</m:t>
                          </m:r>
                        </m:sup>
                      </m:sSup>
                      <m:f>
                        <m:fPr>
                          <m:ctrlPr>
                            <a:rPr lang="en-US" sz="1400" i="1">
                              <a:solidFill>
                                <a:srgbClr val="836967"/>
                              </a:solidFill>
                              <a:latin typeface="Cambria Math" panose="02040503050406030204" pitchFamily="18" charset="0"/>
                            </a:rPr>
                          </m:ctrlPr>
                        </m:fPr>
                        <m:num>
                          <m:acc>
                            <m:accPr>
                              <m:chr m:val="̇"/>
                              <m:ctrlPr>
                                <a:rPr lang="en-US" sz="1400" i="1">
                                  <a:solidFill>
                                    <a:srgbClr val="836967"/>
                                  </a:solidFill>
                                  <a:latin typeface="Cambria Math" panose="02040503050406030204" pitchFamily="18" charset="0"/>
                                </a:rPr>
                              </m:ctrlPr>
                            </m:accPr>
                            <m:e>
                              <m:r>
                                <a:rPr lang="en-US" sz="1400" i="1">
                                  <a:latin typeface="Cambria Math" panose="02040503050406030204" pitchFamily="18" charset="0"/>
                                </a:rPr>
                                <m:t>𝛾</m:t>
                              </m:r>
                            </m:e>
                          </m:acc>
                        </m:num>
                        <m:den>
                          <m:r>
                            <a:rPr lang="en-US" sz="1400" i="1">
                              <a:latin typeface="Cambria Math" panose="02040503050406030204" pitchFamily="18" charset="0"/>
                            </a:rPr>
                            <m:t>𝐶</m:t>
                          </m:r>
                        </m:den>
                      </m:f>
                    </m:oMath>
                  </m:oMathPara>
                </a14:m>
                <a:endParaRPr lang="en-US" sz="1400" dirty="0"/>
              </a:p>
            </p:txBody>
          </p:sp>
        </mc:Choice>
        <mc:Fallback xmlns="">
          <p:sp>
            <p:nvSpPr>
              <p:cNvPr id="126" name="TextBox 125">
                <a:extLst>
                  <a:ext uri="{FF2B5EF4-FFF2-40B4-BE49-F238E27FC236}">
                    <a16:creationId xmlns:a16="http://schemas.microsoft.com/office/drawing/2014/main" id="{82D582FF-E713-269C-A9F8-B04231651412}"/>
                  </a:ext>
                </a:extLst>
              </p:cNvPr>
              <p:cNvSpPr txBox="1">
                <a:spLocks noRot="1" noChangeAspect="1" noMove="1" noResize="1" noEditPoints="1" noAdjustHandles="1" noChangeArrowheads="1" noChangeShapeType="1" noTextEdit="1"/>
              </p:cNvSpPr>
              <p:nvPr/>
            </p:nvSpPr>
            <p:spPr>
              <a:xfrm>
                <a:off x="4499545" y="1173422"/>
                <a:ext cx="3031298" cy="497957"/>
              </a:xfrm>
              <a:prstGeom prst="rect">
                <a:avLst/>
              </a:prstGeom>
              <a:blipFill>
                <a:blip r:embed="rId10"/>
                <a:stretch>
                  <a:fillRect b="-2439"/>
                </a:stretch>
              </a:blipFill>
              <a:ln>
                <a:solidFill>
                  <a:schemeClr val="tx1"/>
                </a:solidFill>
              </a:ln>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F250361D-ADF7-C2AB-BC42-CCF1661C2BB6}"/>
              </a:ext>
            </a:extLst>
          </p:cNvPr>
          <p:cNvCxnSpPr>
            <a:cxnSpLocks/>
            <a:stCxn id="109" idx="3"/>
            <a:endCxn id="116" idx="1"/>
          </p:cNvCxnSpPr>
          <p:nvPr/>
        </p:nvCxnSpPr>
        <p:spPr>
          <a:xfrm flipV="1">
            <a:off x="3750084" y="891011"/>
            <a:ext cx="754874" cy="86838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B33941-9A89-75C3-3DC8-7D0F938514B7}"/>
              </a:ext>
            </a:extLst>
          </p:cNvPr>
          <p:cNvCxnSpPr>
            <a:cxnSpLocks/>
            <a:stCxn id="23" idx="6"/>
            <a:endCxn id="123" idx="1"/>
          </p:cNvCxnSpPr>
          <p:nvPr/>
        </p:nvCxnSpPr>
        <p:spPr>
          <a:xfrm>
            <a:off x="3762058" y="1771446"/>
            <a:ext cx="766228" cy="880721"/>
          </a:xfrm>
          <a:prstGeom prst="straightConnector1">
            <a:avLst/>
          </a:prstGeom>
          <a:ln>
            <a:tailEnd type="triangle" w="sm" len="lg"/>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1A3F7EC3-5144-3C4E-4CCB-C67CABAD28D1}"/>
              </a:ext>
            </a:extLst>
          </p:cNvPr>
          <p:cNvCxnSpPr>
            <a:cxnSpLocks/>
            <a:stCxn id="109" idx="3"/>
            <a:endCxn id="124" idx="1"/>
          </p:cNvCxnSpPr>
          <p:nvPr/>
        </p:nvCxnSpPr>
        <p:spPr>
          <a:xfrm>
            <a:off x="3750084" y="1759399"/>
            <a:ext cx="776484" cy="1318599"/>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5361B8C-3DA3-51FC-553D-BB3BEABF2C39}"/>
              </a:ext>
            </a:extLst>
          </p:cNvPr>
          <p:cNvCxnSpPr>
            <a:cxnSpLocks/>
            <a:stCxn id="107" idx="6"/>
            <a:endCxn id="126" idx="1"/>
          </p:cNvCxnSpPr>
          <p:nvPr/>
        </p:nvCxnSpPr>
        <p:spPr>
          <a:xfrm flipV="1">
            <a:off x="3780999" y="1422401"/>
            <a:ext cx="718546" cy="96209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3768541-C21D-94A8-781E-34832BD2C4F7}"/>
              </a:ext>
            </a:extLst>
          </p:cNvPr>
          <p:cNvCxnSpPr>
            <a:cxnSpLocks/>
            <a:stCxn id="107" idx="6"/>
            <a:endCxn id="116" idx="1"/>
          </p:cNvCxnSpPr>
          <p:nvPr/>
        </p:nvCxnSpPr>
        <p:spPr>
          <a:xfrm flipV="1">
            <a:off x="3780999" y="891011"/>
            <a:ext cx="723959" cy="14934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9E968FC-42FC-C830-184E-21EB6D5523BC}"/>
              </a:ext>
            </a:extLst>
          </p:cNvPr>
          <p:cNvCxnSpPr>
            <a:cxnSpLocks/>
            <a:stCxn id="107" idx="6"/>
            <a:endCxn id="124" idx="1"/>
          </p:cNvCxnSpPr>
          <p:nvPr/>
        </p:nvCxnSpPr>
        <p:spPr>
          <a:xfrm>
            <a:off x="3780999" y="2384498"/>
            <a:ext cx="745569" cy="69350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67E8644-01E1-BD3F-16E8-E75C6BAD2B5B}"/>
              </a:ext>
            </a:extLst>
          </p:cNvPr>
          <p:cNvCxnSpPr>
            <a:cxnSpLocks/>
            <a:stCxn id="107" idx="6"/>
            <a:endCxn id="123" idx="1"/>
          </p:cNvCxnSpPr>
          <p:nvPr/>
        </p:nvCxnSpPr>
        <p:spPr>
          <a:xfrm>
            <a:off x="3780999" y="2384498"/>
            <a:ext cx="747287" cy="267669"/>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E92AE31F-6D93-F192-3B42-B4D14E469873}"/>
                  </a:ext>
                </a:extLst>
              </p:cNvPr>
              <p:cNvSpPr txBox="1"/>
              <p:nvPr/>
            </p:nvSpPr>
            <p:spPr>
              <a:xfrm>
                <a:off x="4494078" y="3903331"/>
                <a:ext cx="135928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rPr>
                        <m:t>𝝉</m:t>
                      </m:r>
                      <m:r>
                        <a:rPr lang="en-US" sz="1400" i="1">
                          <a:latin typeface="Cambria Math" panose="02040503050406030204" pitchFamily="18"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𝑡</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b="1" i="1">
                                  <a:latin typeface="Cambria Math" panose="02040503050406030204" pitchFamily="18" charset="0"/>
                                </a:rPr>
                              </m:ctrlPr>
                            </m:accPr>
                            <m:e>
                              <m:r>
                                <a:rPr lang="en-US" b="1" i="1">
                                  <a:latin typeface="Cambria Math" panose="02040503050406030204" pitchFamily="18" charset="0"/>
                                </a:rPr>
                                <m:t>𝝉</m:t>
                              </m:r>
                            </m:e>
                          </m:acc>
                        </m:e>
                        <m:sup>
                          <m:r>
                            <a:rPr lang="en-US" i="1">
                              <a:latin typeface="Cambria Math" panose="02040503050406030204" pitchFamily="18" charset="0"/>
                            </a:rPr>
                            <m:t>𝑘</m:t>
                          </m:r>
                        </m:sup>
                      </m:sSup>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125" name="TextBox 124">
                <a:extLst>
                  <a:ext uri="{FF2B5EF4-FFF2-40B4-BE49-F238E27FC236}">
                    <a16:creationId xmlns:a16="http://schemas.microsoft.com/office/drawing/2014/main" id="{E92AE31F-6D93-F192-3B42-B4D14E469873}"/>
                  </a:ext>
                </a:extLst>
              </p:cNvPr>
              <p:cNvSpPr txBox="1">
                <a:spLocks noRot="1" noChangeAspect="1" noMove="1" noResize="1" noEditPoints="1" noAdjustHandles="1" noChangeArrowheads="1" noChangeShapeType="1" noTextEdit="1"/>
              </p:cNvSpPr>
              <p:nvPr/>
            </p:nvSpPr>
            <p:spPr>
              <a:xfrm>
                <a:off x="4494078" y="3903331"/>
                <a:ext cx="1359283" cy="369332"/>
              </a:xfrm>
              <a:prstGeom prst="rect">
                <a:avLst/>
              </a:prstGeom>
              <a:blipFill>
                <a:blip r:embed="rId11"/>
                <a:stretch>
                  <a:fillRect b="-3226"/>
                </a:stretch>
              </a:blipFill>
              <a:ln>
                <a:solidFill>
                  <a:schemeClr val="tx1"/>
                </a:solidFill>
              </a:ln>
            </p:spPr>
            <p:txBody>
              <a:bodyPr/>
              <a:lstStyle/>
              <a:p>
                <a:r>
                  <a:rPr lang="en-US">
                    <a:noFill/>
                  </a:rPr>
                  <a:t> </a:t>
                </a:r>
              </a:p>
            </p:txBody>
          </p:sp>
        </mc:Fallback>
      </mc:AlternateContent>
      <p:cxnSp>
        <p:nvCxnSpPr>
          <p:cNvPr id="127" name="Straight Arrow Connector 126">
            <a:extLst>
              <a:ext uri="{FF2B5EF4-FFF2-40B4-BE49-F238E27FC236}">
                <a16:creationId xmlns:a16="http://schemas.microsoft.com/office/drawing/2014/main" id="{B14A88B0-D73A-35CD-62F5-EDC7FD906C17}"/>
              </a:ext>
            </a:extLst>
          </p:cNvPr>
          <p:cNvCxnSpPr>
            <a:cxnSpLocks/>
            <a:stCxn id="109" idx="3"/>
            <a:endCxn id="118" idx="1"/>
          </p:cNvCxnSpPr>
          <p:nvPr/>
        </p:nvCxnSpPr>
        <p:spPr>
          <a:xfrm>
            <a:off x="3750084" y="1759399"/>
            <a:ext cx="743994" cy="192465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BF2C738-3CD1-D667-0A18-82C1EE5B2156}"/>
              </a:ext>
            </a:extLst>
          </p:cNvPr>
          <p:cNvCxnSpPr>
            <a:cxnSpLocks/>
            <a:stCxn id="107" idx="6"/>
            <a:endCxn id="125" idx="1"/>
          </p:cNvCxnSpPr>
          <p:nvPr/>
        </p:nvCxnSpPr>
        <p:spPr>
          <a:xfrm>
            <a:off x="3780999" y="2384498"/>
            <a:ext cx="713079" cy="1703499"/>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2388A0A4-3334-1F20-CBAB-8691EAAAB462}"/>
              </a:ext>
            </a:extLst>
          </p:cNvPr>
          <p:cNvSpPr/>
          <p:nvPr/>
        </p:nvSpPr>
        <p:spPr>
          <a:xfrm>
            <a:off x="4410941" y="3442956"/>
            <a:ext cx="1508749" cy="128218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Elbow Connector 69">
            <a:extLst>
              <a:ext uri="{FF2B5EF4-FFF2-40B4-BE49-F238E27FC236}">
                <a16:creationId xmlns:a16="http://schemas.microsoft.com/office/drawing/2014/main" id="{9160BDC8-0D9F-87E9-E1F5-7CFC7ABBCC2D}"/>
              </a:ext>
            </a:extLst>
          </p:cNvPr>
          <p:cNvCxnSpPr>
            <a:cxnSpLocks/>
            <a:stCxn id="158" idx="2"/>
            <a:endCxn id="117" idx="0"/>
          </p:cNvCxnSpPr>
          <p:nvPr/>
        </p:nvCxnSpPr>
        <p:spPr>
          <a:xfrm rot="16200000" flipH="1">
            <a:off x="6195730" y="2061877"/>
            <a:ext cx="489343" cy="765251"/>
          </a:xfrm>
          <a:prstGeom prst="bentConnector3">
            <a:avLst>
              <a:gd name="adj1" fmla="val 50000"/>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BB036CF-4108-5431-6027-2001784AD6C1}"/>
              </a:ext>
            </a:extLst>
          </p:cNvPr>
          <p:cNvSpPr/>
          <p:nvPr/>
        </p:nvSpPr>
        <p:spPr>
          <a:xfrm>
            <a:off x="539551" y="1248227"/>
            <a:ext cx="3567541" cy="218077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2ED3FFC8-17AF-9E84-5B11-88529582FB22}"/>
                  </a:ext>
                </a:extLst>
              </p:cNvPr>
              <p:cNvSpPr txBox="1"/>
              <p:nvPr/>
            </p:nvSpPr>
            <p:spPr>
              <a:xfrm>
                <a:off x="3446235" y="2780928"/>
                <a:ext cx="326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oMath>
                  </m:oMathPara>
                </a14:m>
                <a:endParaRPr lang="en-US" dirty="0"/>
              </a:p>
            </p:txBody>
          </p:sp>
        </mc:Choice>
        <mc:Fallback xmlns="">
          <p:sp>
            <p:nvSpPr>
              <p:cNvPr id="182" name="TextBox 181">
                <a:extLst>
                  <a:ext uri="{FF2B5EF4-FFF2-40B4-BE49-F238E27FC236}">
                    <a16:creationId xmlns:a16="http://schemas.microsoft.com/office/drawing/2014/main" id="{2ED3FFC8-17AF-9E84-5B11-88529582FB22}"/>
                  </a:ext>
                </a:extLst>
              </p:cNvPr>
              <p:cNvSpPr txBox="1">
                <a:spLocks noRot="1" noChangeAspect="1" noMove="1" noResize="1" noEditPoints="1" noAdjustHandles="1" noChangeArrowheads="1" noChangeShapeType="1" noTextEdit="1"/>
              </p:cNvSpPr>
              <p:nvPr/>
            </p:nvSpPr>
            <p:spPr>
              <a:xfrm>
                <a:off x="3446235" y="2780928"/>
                <a:ext cx="326891" cy="369332"/>
              </a:xfrm>
              <a:prstGeom prst="rect">
                <a:avLst/>
              </a:prstGeom>
              <a:blipFill>
                <a:blip r:embed="rId12"/>
                <a:stretch>
                  <a:fillRect b="-6452"/>
                </a:stretch>
              </a:blipFill>
            </p:spPr>
            <p:txBody>
              <a:bodyPr/>
              <a:lstStyle/>
              <a:p>
                <a:r>
                  <a:rPr lang="en-US">
                    <a:noFill/>
                  </a:rPr>
                  <a:t> </a:t>
                </a:r>
              </a:p>
            </p:txBody>
          </p:sp>
        </mc:Fallback>
      </mc:AlternateContent>
      <p:cxnSp>
        <p:nvCxnSpPr>
          <p:cNvPr id="183" name="Straight Arrow Connector 182">
            <a:extLst>
              <a:ext uri="{FF2B5EF4-FFF2-40B4-BE49-F238E27FC236}">
                <a16:creationId xmlns:a16="http://schemas.microsoft.com/office/drawing/2014/main" id="{5CB5D9D0-CC5A-66F2-A4AB-6FFB1DA736C7}"/>
              </a:ext>
            </a:extLst>
          </p:cNvPr>
          <p:cNvCxnSpPr>
            <a:cxnSpLocks/>
            <a:stCxn id="18" idx="6"/>
            <a:endCxn id="182" idx="1"/>
          </p:cNvCxnSpPr>
          <p:nvPr/>
        </p:nvCxnSpPr>
        <p:spPr>
          <a:xfrm>
            <a:off x="2933689" y="1586508"/>
            <a:ext cx="512546" cy="13790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D8C60B6-77F1-68C3-DC98-6B19DA876FE7}"/>
              </a:ext>
            </a:extLst>
          </p:cNvPr>
          <p:cNvCxnSpPr>
            <a:cxnSpLocks/>
            <a:stCxn id="19" idx="6"/>
            <a:endCxn id="182" idx="1"/>
          </p:cNvCxnSpPr>
          <p:nvPr/>
        </p:nvCxnSpPr>
        <p:spPr>
          <a:xfrm>
            <a:off x="2933689" y="2065380"/>
            <a:ext cx="512546" cy="90021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279DBF5-DBB7-7CAC-EE4C-3D6DCE4C7510}"/>
              </a:ext>
            </a:extLst>
          </p:cNvPr>
          <p:cNvCxnSpPr>
            <a:cxnSpLocks/>
            <a:stCxn id="20" idx="6"/>
            <a:endCxn id="182" idx="1"/>
          </p:cNvCxnSpPr>
          <p:nvPr/>
        </p:nvCxnSpPr>
        <p:spPr>
          <a:xfrm flipV="1">
            <a:off x="2933689" y="2965594"/>
            <a:ext cx="512546" cy="1639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982AFE62-BB97-99F6-4E01-12680DCB6DF1}"/>
              </a:ext>
            </a:extLst>
          </p:cNvPr>
          <p:cNvSpPr txBox="1"/>
          <p:nvPr/>
        </p:nvSpPr>
        <p:spPr>
          <a:xfrm>
            <a:off x="2092853" y="2202042"/>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5" name="TextBox 194">
            <a:extLst>
              <a:ext uri="{FF2B5EF4-FFF2-40B4-BE49-F238E27FC236}">
                <a16:creationId xmlns:a16="http://schemas.microsoft.com/office/drawing/2014/main" id="{6FD80D6D-3112-80E0-19BF-493AAFE758E6}"/>
              </a:ext>
            </a:extLst>
          </p:cNvPr>
          <p:cNvSpPr txBox="1"/>
          <p:nvPr/>
        </p:nvSpPr>
        <p:spPr>
          <a:xfrm>
            <a:off x="2710429" y="2220541"/>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C11C3AAC-A9C2-AB8D-A43D-FDE8D9A546CD}"/>
                  </a:ext>
                </a:extLst>
              </p:cNvPr>
              <p:cNvSpPr txBox="1"/>
              <p:nvPr/>
            </p:nvSpPr>
            <p:spPr>
              <a:xfrm>
                <a:off x="4510329" y="1751719"/>
                <a:ext cx="930604" cy="30777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𝝉</m:t>
                      </m:r>
                      <m:r>
                        <a:rPr lang="en-US" sz="1400" b="0" i="1" smtClean="0">
                          <a:latin typeface="Cambria Math" panose="02040503050406030204" pitchFamily="18" charset="0"/>
                        </a:rPr>
                        <m:t>−</m:t>
                      </m:r>
                      <m:r>
                        <a:rPr lang="en-US" sz="1400" b="1" i="1">
                          <a:latin typeface="Cambria Math" panose="02040503050406030204" pitchFamily="18" charset="0"/>
                        </a:rPr>
                        <m:t>𝜼</m:t>
                      </m:r>
                      <m:r>
                        <a:rPr lang="en-US" sz="1400" i="1" smtClean="0">
                          <a:latin typeface="Cambria Math" panose="02040503050406030204" pitchFamily="18" charset="0"/>
                        </a:rPr>
                        <m:t> </m:t>
                      </m:r>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oMath>
                  </m:oMathPara>
                </a14:m>
                <a:endParaRPr lang="en-US" sz="1400" dirty="0"/>
              </a:p>
            </p:txBody>
          </p:sp>
        </mc:Choice>
        <mc:Fallback xmlns="">
          <p:sp>
            <p:nvSpPr>
              <p:cNvPr id="227" name="TextBox 226">
                <a:extLst>
                  <a:ext uri="{FF2B5EF4-FFF2-40B4-BE49-F238E27FC236}">
                    <a16:creationId xmlns:a16="http://schemas.microsoft.com/office/drawing/2014/main" id="{C11C3AAC-A9C2-AB8D-A43D-FDE8D9A546CD}"/>
                  </a:ext>
                </a:extLst>
              </p:cNvPr>
              <p:cNvSpPr txBox="1">
                <a:spLocks noRot="1" noChangeAspect="1" noMove="1" noResize="1" noEditPoints="1" noAdjustHandles="1" noChangeArrowheads="1" noChangeShapeType="1" noTextEdit="1"/>
              </p:cNvSpPr>
              <p:nvPr/>
            </p:nvSpPr>
            <p:spPr>
              <a:xfrm>
                <a:off x="4510329" y="1751719"/>
                <a:ext cx="930604" cy="307777"/>
              </a:xfrm>
              <a:prstGeom prst="rect">
                <a:avLst/>
              </a:prstGeom>
              <a:blipFill>
                <a:blip r:embed="rId13"/>
                <a:stretch>
                  <a:fillRect b="-11538"/>
                </a:stretch>
              </a:blipFill>
              <a:ln>
                <a:solidFill>
                  <a:schemeClr val="tx1"/>
                </a:solidFill>
              </a:ln>
            </p:spPr>
            <p:txBody>
              <a:bodyPr/>
              <a:lstStyle/>
              <a:p>
                <a:r>
                  <a:rPr lang="en-US">
                    <a:noFill/>
                  </a:rPr>
                  <a:t> </a:t>
                </a:r>
              </a:p>
            </p:txBody>
          </p:sp>
        </mc:Fallback>
      </mc:AlternateContent>
      <p:sp>
        <p:nvSpPr>
          <p:cNvPr id="240" name="Rectangle 239">
            <a:extLst>
              <a:ext uri="{FF2B5EF4-FFF2-40B4-BE49-F238E27FC236}">
                <a16:creationId xmlns:a16="http://schemas.microsoft.com/office/drawing/2014/main" id="{1D16C702-64D3-7152-DD40-D16867327BC9}"/>
              </a:ext>
            </a:extLst>
          </p:cNvPr>
          <p:cNvSpPr/>
          <p:nvPr/>
        </p:nvSpPr>
        <p:spPr>
          <a:xfrm>
            <a:off x="4410941" y="2404695"/>
            <a:ext cx="1508749" cy="898411"/>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Arrow Connector 250">
            <a:extLst>
              <a:ext uri="{FF2B5EF4-FFF2-40B4-BE49-F238E27FC236}">
                <a16:creationId xmlns:a16="http://schemas.microsoft.com/office/drawing/2014/main" id="{9F9F9398-1160-9AA4-913E-E78C419CB2BA}"/>
              </a:ext>
            </a:extLst>
          </p:cNvPr>
          <p:cNvCxnSpPr>
            <a:cxnSpLocks/>
            <a:stCxn id="182" idx="3"/>
            <a:endCxn id="227" idx="1"/>
          </p:cNvCxnSpPr>
          <p:nvPr/>
        </p:nvCxnSpPr>
        <p:spPr>
          <a:xfrm flipV="1">
            <a:off x="3773126" y="1905608"/>
            <a:ext cx="737203" cy="10599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00A32C09-F994-05E3-EF2E-86C9C2E6DCC8}"/>
                  </a:ext>
                </a:extLst>
              </p:cNvPr>
              <p:cNvSpPr txBox="1"/>
              <p:nvPr/>
            </p:nvSpPr>
            <p:spPr>
              <a:xfrm>
                <a:off x="4493448" y="4314237"/>
                <a:ext cx="1359283" cy="311560"/>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𝜼</m:t>
                      </m:r>
                      <m:r>
                        <a:rPr lang="en-US" sz="1400" i="1">
                          <a:latin typeface="Cambria Math" panose="02040503050406030204" pitchFamily="18"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𝑡</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smtClean="0">
                              <a:latin typeface="Cambria Math" panose="02040503050406030204" pitchFamily="18" charset="0"/>
                            </a:rPr>
                          </m:ctrlPr>
                        </m:sSup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𝜼</m:t>
                              </m:r>
                            </m:e>
                          </m:acc>
                        </m:e>
                        <m:sup>
                          <m:r>
                            <a:rPr lang="en-US" sz="1400" b="0" i="1" smtClean="0">
                              <a:latin typeface="Cambria Math" panose="02040503050406030204" pitchFamily="18" charset="0"/>
                            </a:rPr>
                            <m:t>𝑘</m:t>
                          </m:r>
                        </m:sup>
                      </m:sSup>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254" name="TextBox 253">
                <a:extLst>
                  <a:ext uri="{FF2B5EF4-FFF2-40B4-BE49-F238E27FC236}">
                    <a16:creationId xmlns:a16="http://schemas.microsoft.com/office/drawing/2014/main" id="{00A32C09-F994-05E3-EF2E-86C9C2E6DCC8}"/>
                  </a:ext>
                </a:extLst>
              </p:cNvPr>
              <p:cNvSpPr txBox="1">
                <a:spLocks noRot="1" noChangeAspect="1" noMove="1" noResize="1" noEditPoints="1" noAdjustHandles="1" noChangeArrowheads="1" noChangeShapeType="1" noTextEdit="1"/>
              </p:cNvSpPr>
              <p:nvPr/>
            </p:nvSpPr>
            <p:spPr>
              <a:xfrm>
                <a:off x="4493448" y="4314237"/>
                <a:ext cx="1359283" cy="311560"/>
              </a:xfrm>
              <a:prstGeom prst="rect">
                <a:avLst/>
              </a:prstGeom>
              <a:blipFill>
                <a:blip r:embed="rId14"/>
                <a:stretch>
                  <a:fillRect b="-11538"/>
                </a:stretch>
              </a:blipFill>
              <a:ln>
                <a:solidFill>
                  <a:schemeClr val="tx1"/>
                </a:solidFill>
              </a:ln>
            </p:spPr>
            <p:txBody>
              <a:bodyPr/>
              <a:lstStyle/>
              <a:p>
                <a:r>
                  <a:rPr lang="en-US">
                    <a:noFill/>
                  </a:rPr>
                  <a:t> </a:t>
                </a:r>
              </a:p>
            </p:txBody>
          </p:sp>
        </mc:Fallback>
      </mc:AlternateContent>
      <p:cxnSp>
        <p:nvCxnSpPr>
          <p:cNvPr id="257" name="Elbow Connector 256">
            <a:extLst>
              <a:ext uri="{FF2B5EF4-FFF2-40B4-BE49-F238E27FC236}">
                <a16:creationId xmlns:a16="http://schemas.microsoft.com/office/drawing/2014/main" id="{E4638CC7-D741-6BB5-2CE8-0A3ADBE42522}"/>
              </a:ext>
            </a:extLst>
          </p:cNvPr>
          <p:cNvCxnSpPr>
            <a:cxnSpLocks/>
            <a:stCxn id="240" idx="3"/>
          </p:cNvCxnSpPr>
          <p:nvPr/>
        </p:nvCxnSpPr>
        <p:spPr>
          <a:xfrm flipV="1">
            <a:off x="5919690" y="2853825"/>
            <a:ext cx="582794" cy="76"/>
          </a:xfrm>
          <a:prstGeom prst="bentConnector3">
            <a:avLst/>
          </a:prstGeom>
          <a:ln>
            <a:tailEnd type="triangle" w="sm" len="lg"/>
          </a:ln>
        </p:spPr>
        <p:style>
          <a:lnRef idx="1">
            <a:schemeClr val="dk1"/>
          </a:lnRef>
          <a:fillRef idx="0">
            <a:schemeClr val="dk1"/>
          </a:fillRef>
          <a:effectRef idx="0">
            <a:schemeClr val="dk1"/>
          </a:effectRef>
          <a:fontRef idx="minor">
            <a:schemeClr val="tx1"/>
          </a:fontRef>
        </p:style>
      </p:cxnSp>
      <p:cxnSp>
        <p:nvCxnSpPr>
          <p:cNvPr id="259" name="Elbow Connector 258">
            <a:extLst>
              <a:ext uri="{FF2B5EF4-FFF2-40B4-BE49-F238E27FC236}">
                <a16:creationId xmlns:a16="http://schemas.microsoft.com/office/drawing/2014/main" id="{33B8B384-AFD3-93A7-D84F-8F23B4267611}"/>
              </a:ext>
            </a:extLst>
          </p:cNvPr>
          <p:cNvCxnSpPr>
            <a:cxnSpLocks/>
            <a:stCxn id="130" idx="3"/>
            <a:endCxn id="117" idx="2"/>
          </p:cNvCxnSpPr>
          <p:nvPr/>
        </p:nvCxnSpPr>
        <p:spPr>
          <a:xfrm flipV="1">
            <a:off x="5919690" y="2996952"/>
            <a:ext cx="903337" cy="1087098"/>
          </a:xfrm>
          <a:prstGeom prst="bentConnector2">
            <a:avLst/>
          </a:prstGeom>
          <a:ln>
            <a:tailEnd type="triangle" w="sm" len="lg"/>
          </a:ln>
        </p:spPr>
        <p:style>
          <a:lnRef idx="1">
            <a:schemeClr val="dk1"/>
          </a:lnRef>
          <a:fillRef idx="0">
            <a:schemeClr val="dk1"/>
          </a:fillRef>
          <a:effectRef idx="0">
            <a:schemeClr val="dk1"/>
          </a:effectRef>
          <a:fontRef idx="minor">
            <a:schemeClr val="tx1"/>
          </a:fontRef>
        </p:style>
      </p:cxnSp>
      <p:cxnSp>
        <p:nvCxnSpPr>
          <p:cNvPr id="280" name="Straight Arrow Connector 279">
            <a:extLst>
              <a:ext uri="{FF2B5EF4-FFF2-40B4-BE49-F238E27FC236}">
                <a16:creationId xmlns:a16="http://schemas.microsoft.com/office/drawing/2014/main" id="{B43A61B4-2054-9C28-B625-CAEE1FE41397}"/>
              </a:ext>
            </a:extLst>
          </p:cNvPr>
          <p:cNvCxnSpPr>
            <a:cxnSpLocks/>
            <a:stCxn id="182" idx="3"/>
            <a:endCxn id="254" idx="1"/>
          </p:cNvCxnSpPr>
          <p:nvPr/>
        </p:nvCxnSpPr>
        <p:spPr>
          <a:xfrm>
            <a:off x="3773126" y="2965594"/>
            <a:ext cx="720322" cy="150442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85A55AB2-30F5-ABE2-F6CE-10A1DF7ED6C0}"/>
              </a:ext>
            </a:extLst>
          </p:cNvPr>
          <p:cNvCxnSpPr>
            <a:cxnSpLocks/>
            <a:stCxn id="182" idx="3"/>
            <a:endCxn id="126" idx="1"/>
          </p:cNvCxnSpPr>
          <p:nvPr/>
        </p:nvCxnSpPr>
        <p:spPr>
          <a:xfrm flipV="1">
            <a:off x="3773126" y="1422401"/>
            <a:ext cx="726419" cy="154319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099217C6-324D-9317-63A7-8798DE1B761F}"/>
              </a:ext>
            </a:extLst>
          </p:cNvPr>
          <p:cNvCxnSpPr>
            <a:cxnSpLocks/>
            <a:stCxn id="182" idx="3"/>
            <a:endCxn id="116" idx="1"/>
          </p:cNvCxnSpPr>
          <p:nvPr/>
        </p:nvCxnSpPr>
        <p:spPr>
          <a:xfrm flipV="1">
            <a:off x="3773126" y="891011"/>
            <a:ext cx="731832" cy="207458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013D1FC0-4169-07F5-EC0C-B0125240B5F6}"/>
              </a:ext>
            </a:extLst>
          </p:cNvPr>
          <p:cNvCxnSpPr>
            <a:cxnSpLocks/>
            <a:stCxn id="182" idx="3"/>
            <a:endCxn id="123" idx="1"/>
          </p:cNvCxnSpPr>
          <p:nvPr/>
        </p:nvCxnSpPr>
        <p:spPr>
          <a:xfrm flipV="1">
            <a:off x="3773126" y="2652167"/>
            <a:ext cx="755160" cy="31342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4DD7BFF9-412C-F477-934D-499F447D39DF}"/>
              </a:ext>
            </a:extLst>
          </p:cNvPr>
          <p:cNvCxnSpPr>
            <a:cxnSpLocks/>
            <a:stCxn id="182" idx="3"/>
            <a:endCxn id="124" idx="1"/>
          </p:cNvCxnSpPr>
          <p:nvPr/>
        </p:nvCxnSpPr>
        <p:spPr>
          <a:xfrm>
            <a:off x="3773126" y="2965594"/>
            <a:ext cx="753442" cy="11240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086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EE8C99F3-118E-1483-9C41-128AE858EC79}"/>
              </a:ext>
            </a:extLst>
          </p:cNvPr>
          <p:cNvSpPr/>
          <p:nvPr/>
        </p:nvSpPr>
        <p:spPr>
          <a:xfrm>
            <a:off x="6803848" y="3950884"/>
            <a:ext cx="3554510" cy="1049345"/>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719DAE5B-7DF7-37C1-BB2B-77C6AACE6E24}"/>
              </a:ext>
            </a:extLst>
          </p:cNvPr>
          <p:cNvSpPr/>
          <p:nvPr/>
        </p:nvSpPr>
        <p:spPr>
          <a:xfrm>
            <a:off x="6804248" y="2109792"/>
            <a:ext cx="3554510" cy="1841092"/>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3C36803-5674-BC53-590D-B688CF5BCC0D}"/>
              </a:ext>
            </a:extLst>
          </p:cNvPr>
          <p:cNvSpPr/>
          <p:nvPr/>
        </p:nvSpPr>
        <p:spPr>
          <a:xfrm>
            <a:off x="3635896" y="1125516"/>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1689633" y="419842"/>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1689633" y="898714"/>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1689633" y="1962900"/>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1681339" y="1178455"/>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3" name="Oval 12">
            <a:extLst>
              <a:ext uri="{FF2B5EF4-FFF2-40B4-BE49-F238E27FC236}">
                <a16:creationId xmlns:a16="http://schemas.microsoft.com/office/drawing/2014/main" id="{9B5D0EB0-E14F-9318-9150-6D4015CD55B1}"/>
              </a:ext>
            </a:extLst>
          </p:cNvPr>
          <p:cNvSpPr/>
          <p:nvPr/>
        </p:nvSpPr>
        <p:spPr>
          <a:xfrm>
            <a:off x="2408169" y="419842"/>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2408169" y="898714"/>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2408169" y="1962900"/>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DFCBA5-4330-4120-1508-D82193DB2376}"/>
              </a:ext>
            </a:extLst>
          </p:cNvPr>
          <p:cNvSpPr/>
          <p:nvPr/>
        </p:nvSpPr>
        <p:spPr>
          <a:xfrm>
            <a:off x="3010164" y="438156"/>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3010164" y="917028"/>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3010164" y="1981214"/>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98" idx="6"/>
            <a:endCxn id="8" idx="3"/>
          </p:cNvCxnSpPr>
          <p:nvPr/>
        </p:nvCxnSpPr>
        <p:spPr>
          <a:xfrm flipV="1">
            <a:off x="250748" y="614964"/>
            <a:ext cx="1472363" cy="1697526"/>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98" idx="6"/>
            <a:endCxn id="9" idx="2"/>
          </p:cNvCxnSpPr>
          <p:nvPr/>
        </p:nvCxnSpPr>
        <p:spPr>
          <a:xfrm flipV="1">
            <a:off x="250748" y="1013014"/>
            <a:ext cx="1438885" cy="129947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98" idx="6"/>
            <a:endCxn id="10" idx="2"/>
          </p:cNvCxnSpPr>
          <p:nvPr/>
        </p:nvCxnSpPr>
        <p:spPr>
          <a:xfrm flipV="1">
            <a:off x="250748" y="2077200"/>
            <a:ext cx="1438885" cy="23529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1918233" y="534142"/>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1918233" y="534142"/>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1918233" y="534142"/>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1918233" y="534142"/>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1918233" y="1013014"/>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1918233" y="1013014"/>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1918233" y="534142"/>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1918233" y="1013014"/>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1918233" y="2077200"/>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2645853" y="534142"/>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a:stCxn id="13" idx="6"/>
          </p:cNvCxnSpPr>
          <p:nvPr/>
        </p:nvCxnSpPr>
        <p:spPr>
          <a:xfrm>
            <a:off x="2636769" y="534142"/>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a:stCxn id="13" idx="6"/>
            <a:endCxn id="20" idx="2"/>
          </p:cNvCxnSpPr>
          <p:nvPr/>
        </p:nvCxnSpPr>
        <p:spPr>
          <a:xfrm>
            <a:off x="2636769" y="534142"/>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a:endCxn id="18" idx="2"/>
          </p:cNvCxnSpPr>
          <p:nvPr/>
        </p:nvCxnSpPr>
        <p:spPr>
          <a:xfrm flipV="1">
            <a:off x="2645853" y="552456"/>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2645853" y="1013013"/>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a:endCxn id="20" idx="2"/>
          </p:cNvCxnSpPr>
          <p:nvPr/>
        </p:nvCxnSpPr>
        <p:spPr>
          <a:xfrm>
            <a:off x="2645853" y="1013013"/>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a:stCxn id="15" idx="6"/>
            <a:endCxn id="18" idx="2"/>
          </p:cNvCxnSpPr>
          <p:nvPr/>
        </p:nvCxnSpPr>
        <p:spPr>
          <a:xfrm flipV="1">
            <a:off x="2636769" y="552456"/>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a:stCxn id="15" idx="6"/>
          </p:cNvCxnSpPr>
          <p:nvPr/>
        </p:nvCxnSpPr>
        <p:spPr>
          <a:xfrm flipV="1">
            <a:off x="2636769" y="1013013"/>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2645853" y="2077200"/>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a:off x="3238764" y="552456"/>
            <a:ext cx="397132" cy="7526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a:off x="3238764" y="1031328"/>
            <a:ext cx="397132" cy="27382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3238764" y="1305150"/>
            <a:ext cx="397132" cy="79036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2FD43F4-2E6C-59E4-D1C8-FC235386448C}"/>
              </a:ext>
            </a:extLst>
          </p:cNvPr>
          <p:cNvCxnSpPr>
            <a:cxnSpLocks/>
            <a:stCxn id="163" idx="6"/>
            <a:endCxn id="8" idx="3"/>
          </p:cNvCxnSpPr>
          <p:nvPr/>
        </p:nvCxnSpPr>
        <p:spPr>
          <a:xfrm flipV="1">
            <a:off x="250748" y="614964"/>
            <a:ext cx="1472363" cy="393054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63" idx="6"/>
            <a:endCxn id="9" idx="2"/>
          </p:cNvCxnSpPr>
          <p:nvPr/>
        </p:nvCxnSpPr>
        <p:spPr>
          <a:xfrm flipV="1">
            <a:off x="250748" y="1013014"/>
            <a:ext cx="1438885" cy="353249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63" idx="6"/>
            <a:endCxn id="10" idx="2"/>
          </p:cNvCxnSpPr>
          <p:nvPr/>
        </p:nvCxnSpPr>
        <p:spPr>
          <a:xfrm flipV="1">
            <a:off x="250748" y="2077200"/>
            <a:ext cx="1438885" cy="246831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0EB260D8-E40A-97A5-5F93-AB22686F5677}"/>
                  </a:ext>
                </a:extLst>
              </p:cNvPr>
              <p:cNvSpPr txBox="1"/>
              <p:nvPr/>
            </p:nvSpPr>
            <p:spPr>
              <a:xfrm>
                <a:off x="3638907" y="1139544"/>
                <a:ext cx="344283" cy="307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oMath>
                  </m:oMathPara>
                </a14:m>
                <a:endParaRPr lang="en-US" dirty="0"/>
              </a:p>
            </p:txBody>
          </p:sp>
        </mc:Choice>
        <mc:Fallback>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3638907" y="1139544"/>
                <a:ext cx="344283" cy="307117"/>
              </a:xfrm>
              <a:prstGeom prst="rect">
                <a:avLst/>
              </a:prstGeom>
              <a:blipFill>
                <a:blip r:embed="rId2"/>
                <a:stretch>
                  <a:fillRect b="-16000"/>
                </a:stretch>
              </a:blipFill>
            </p:spPr>
            <p:txBody>
              <a:bodyPr/>
              <a:lstStyle/>
              <a:p>
                <a:r>
                  <a:rPr lang="en-US">
                    <a:noFill/>
                  </a:rPr>
                  <a:t> </a:t>
                </a:r>
              </a:p>
            </p:txBody>
          </p:sp>
        </mc:Fallback>
      </mc:AlternateContent>
      <p:sp>
        <p:nvSpPr>
          <p:cNvPr id="194" name="TextBox 193">
            <a:extLst>
              <a:ext uri="{FF2B5EF4-FFF2-40B4-BE49-F238E27FC236}">
                <a16:creationId xmlns:a16="http://schemas.microsoft.com/office/drawing/2014/main" id="{982AFE62-BB97-99F6-4E01-12680DCB6DF1}"/>
              </a:ext>
            </a:extLst>
          </p:cNvPr>
          <p:cNvSpPr txBox="1"/>
          <p:nvPr/>
        </p:nvSpPr>
        <p:spPr>
          <a:xfrm>
            <a:off x="2397928" y="1167990"/>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5" name="TextBox 194">
            <a:extLst>
              <a:ext uri="{FF2B5EF4-FFF2-40B4-BE49-F238E27FC236}">
                <a16:creationId xmlns:a16="http://schemas.microsoft.com/office/drawing/2014/main" id="{6FD80D6D-3112-80E0-19BF-493AAFE758E6}"/>
              </a:ext>
            </a:extLst>
          </p:cNvPr>
          <p:cNvSpPr txBox="1"/>
          <p:nvPr/>
        </p:nvSpPr>
        <p:spPr>
          <a:xfrm>
            <a:off x="3015504" y="1186489"/>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93" name="Oval 92">
            <a:extLst>
              <a:ext uri="{FF2B5EF4-FFF2-40B4-BE49-F238E27FC236}">
                <a16:creationId xmlns:a16="http://schemas.microsoft.com/office/drawing/2014/main" id="{E96F3BB4-BB28-95C8-AEC1-60330C286BEA}"/>
              </a:ext>
            </a:extLst>
          </p:cNvPr>
          <p:cNvSpPr/>
          <p:nvPr/>
        </p:nvSpPr>
        <p:spPr>
          <a:xfrm>
            <a:off x="3694422" y="3387882"/>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69ABD8C-43E0-FA71-A6CF-7F255BE122AE}"/>
              </a:ext>
            </a:extLst>
          </p:cNvPr>
          <p:cNvSpPr/>
          <p:nvPr/>
        </p:nvSpPr>
        <p:spPr>
          <a:xfrm>
            <a:off x="-108520" y="2132856"/>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49491EF-7A04-ED91-FBBD-C1F6351AC662}"/>
              </a:ext>
            </a:extLst>
          </p:cNvPr>
          <p:cNvSpPr/>
          <p:nvPr/>
        </p:nvSpPr>
        <p:spPr>
          <a:xfrm>
            <a:off x="1698577" y="2628084"/>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8E3C17F-97EA-D8F7-FB91-C2AEB0E8000A}"/>
              </a:ext>
            </a:extLst>
          </p:cNvPr>
          <p:cNvSpPr/>
          <p:nvPr/>
        </p:nvSpPr>
        <p:spPr>
          <a:xfrm>
            <a:off x="1698577" y="3106956"/>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16A578F-B9EC-F3AD-FB94-163D63E7CC22}"/>
              </a:ext>
            </a:extLst>
          </p:cNvPr>
          <p:cNvSpPr/>
          <p:nvPr/>
        </p:nvSpPr>
        <p:spPr>
          <a:xfrm>
            <a:off x="1698577" y="4171142"/>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2F3B10F1-6723-DD69-7CA1-65764416D945}"/>
              </a:ext>
            </a:extLst>
          </p:cNvPr>
          <p:cNvSpPr txBox="1"/>
          <p:nvPr/>
        </p:nvSpPr>
        <p:spPr>
          <a:xfrm>
            <a:off x="1690283" y="3386697"/>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04" name="Oval 103">
            <a:extLst>
              <a:ext uri="{FF2B5EF4-FFF2-40B4-BE49-F238E27FC236}">
                <a16:creationId xmlns:a16="http://schemas.microsoft.com/office/drawing/2014/main" id="{59134356-BA8D-2819-B3E1-BA85D7184011}"/>
              </a:ext>
            </a:extLst>
          </p:cNvPr>
          <p:cNvSpPr/>
          <p:nvPr/>
        </p:nvSpPr>
        <p:spPr>
          <a:xfrm>
            <a:off x="2417113" y="2628084"/>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B76ECFA-B0C6-20E7-578C-30D02D766045}"/>
              </a:ext>
            </a:extLst>
          </p:cNvPr>
          <p:cNvSpPr/>
          <p:nvPr/>
        </p:nvSpPr>
        <p:spPr>
          <a:xfrm>
            <a:off x="2417113" y="3106956"/>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F11082E-E9B0-CD3C-E4FA-F6EE832B455F}"/>
              </a:ext>
            </a:extLst>
          </p:cNvPr>
          <p:cNvSpPr/>
          <p:nvPr/>
        </p:nvSpPr>
        <p:spPr>
          <a:xfrm>
            <a:off x="2417113" y="4171142"/>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D93BC4F-CC92-8710-ECF3-1CFE6AD07E35}"/>
              </a:ext>
            </a:extLst>
          </p:cNvPr>
          <p:cNvSpPr/>
          <p:nvPr/>
        </p:nvSpPr>
        <p:spPr>
          <a:xfrm>
            <a:off x="3019108" y="2646398"/>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CD6FA17-FBBE-5396-8E1C-64E7C7F9D857}"/>
              </a:ext>
            </a:extLst>
          </p:cNvPr>
          <p:cNvSpPr/>
          <p:nvPr/>
        </p:nvSpPr>
        <p:spPr>
          <a:xfrm>
            <a:off x="3019108" y="3125270"/>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D0338E3-2B68-7C61-6003-BE45EC0EDCF9}"/>
              </a:ext>
            </a:extLst>
          </p:cNvPr>
          <p:cNvSpPr/>
          <p:nvPr/>
        </p:nvSpPr>
        <p:spPr>
          <a:xfrm>
            <a:off x="3019108" y="4189456"/>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a:extLst>
              <a:ext uri="{FF2B5EF4-FFF2-40B4-BE49-F238E27FC236}">
                <a16:creationId xmlns:a16="http://schemas.microsoft.com/office/drawing/2014/main" id="{5239060B-756B-92D3-7A35-71C76D6C7D42}"/>
              </a:ext>
            </a:extLst>
          </p:cNvPr>
          <p:cNvCxnSpPr>
            <a:cxnSpLocks/>
            <a:stCxn id="98" idx="6"/>
            <a:endCxn id="99" idx="3"/>
          </p:cNvCxnSpPr>
          <p:nvPr/>
        </p:nvCxnSpPr>
        <p:spPr>
          <a:xfrm>
            <a:off x="250748" y="2312490"/>
            <a:ext cx="1481307" cy="510716"/>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E3A9078-D6BC-E29E-1911-9D405787D810}"/>
              </a:ext>
            </a:extLst>
          </p:cNvPr>
          <p:cNvCxnSpPr>
            <a:cxnSpLocks/>
            <a:stCxn id="98" idx="6"/>
            <a:endCxn id="100" idx="2"/>
          </p:cNvCxnSpPr>
          <p:nvPr/>
        </p:nvCxnSpPr>
        <p:spPr>
          <a:xfrm>
            <a:off x="250748" y="2312490"/>
            <a:ext cx="1447829" cy="90876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517DC2BD-C0FE-9521-6E58-38B335CC976B}"/>
              </a:ext>
            </a:extLst>
          </p:cNvPr>
          <p:cNvCxnSpPr>
            <a:cxnSpLocks/>
            <a:stCxn id="98" idx="6"/>
            <a:endCxn id="101" idx="2"/>
          </p:cNvCxnSpPr>
          <p:nvPr/>
        </p:nvCxnSpPr>
        <p:spPr>
          <a:xfrm>
            <a:off x="250748" y="2312490"/>
            <a:ext cx="1447829" cy="197295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8AA253E-236D-4BC3-1870-C88D97B97389}"/>
              </a:ext>
            </a:extLst>
          </p:cNvPr>
          <p:cNvCxnSpPr>
            <a:cxnSpLocks/>
            <a:stCxn id="99" idx="6"/>
            <a:endCxn id="104" idx="2"/>
          </p:cNvCxnSpPr>
          <p:nvPr/>
        </p:nvCxnSpPr>
        <p:spPr>
          <a:xfrm>
            <a:off x="1927177" y="2742384"/>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FAFBBD3-3897-86CD-DFC3-6DFBD23F7DFD}"/>
              </a:ext>
            </a:extLst>
          </p:cNvPr>
          <p:cNvCxnSpPr>
            <a:cxnSpLocks/>
            <a:stCxn id="99" idx="6"/>
            <a:endCxn id="106" idx="2"/>
          </p:cNvCxnSpPr>
          <p:nvPr/>
        </p:nvCxnSpPr>
        <p:spPr>
          <a:xfrm>
            <a:off x="1927177" y="2742384"/>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88A488B-963E-73BA-2E9C-899876B611CA}"/>
              </a:ext>
            </a:extLst>
          </p:cNvPr>
          <p:cNvCxnSpPr>
            <a:cxnSpLocks/>
            <a:stCxn id="99" idx="6"/>
            <a:endCxn id="111" idx="2"/>
          </p:cNvCxnSpPr>
          <p:nvPr/>
        </p:nvCxnSpPr>
        <p:spPr>
          <a:xfrm>
            <a:off x="1927177" y="2742384"/>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C905433-48EA-591E-39E1-FE379FC133A6}"/>
              </a:ext>
            </a:extLst>
          </p:cNvPr>
          <p:cNvCxnSpPr>
            <a:cxnSpLocks/>
            <a:stCxn id="100" idx="6"/>
            <a:endCxn id="104" idx="2"/>
          </p:cNvCxnSpPr>
          <p:nvPr/>
        </p:nvCxnSpPr>
        <p:spPr>
          <a:xfrm flipV="1">
            <a:off x="1927177" y="2742384"/>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2252852-CC23-79D5-DDC2-DA84B093935B}"/>
              </a:ext>
            </a:extLst>
          </p:cNvPr>
          <p:cNvCxnSpPr>
            <a:cxnSpLocks/>
            <a:stCxn id="100" idx="6"/>
            <a:endCxn id="106" idx="2"/>
          </p:cNvCxnSpPr>
          <p:nvPr/>
        </p:nvCxnSpPr>
        <p:spPr>
          <a:xfrm>
            <a:off x="1927177" y="3221256"/>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A53AE402-BEF8-8DD4-1C51-D6479E6870C5}"/>
              </a:ext>
            </a:extLst>
          </p:cNvPr>
          <p:cNvCxnSpPr>
            <a:cxnSpLocks/>
            <a:stCxn id="100" idx="6"/>
            <a:endCxn id="111" idx="2"/>
          </p:cNvCxnSpPr>
          <p:nvPr/>
        </p:nvCxnSpPr>
        <p:spPr>
          <a:xfrm>
            <a:off x="1927177" y="3221256"/>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D577A73B-E11E-0F05-508A-63235E48ADCB}"/>
              </a:ext>
            </a:extLst>
          </p:cNvPr>
          <p:cNvCxnSpPr>
            <a:cxnSpLocks/>
            <a:stCxn id="101" idx="6"/>
            <a:endCxn id="104" idx="2"/>
          </p:cNvCxnSpPr>
          <p:nvPr/>
        </p:nvCxnSpPr>
        <p:spPr>
          <a:xfrm flipV="1">
            <a:off x="1927177" y="2742384"/>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9D01660-3058-5503-422B-7C6FEAD7325E}"/>
              </a:ext>
            </a:extLst>
          </p:cNvPr>
          <p:cNvCxnSpPr>
            <a:cxnSpLocks/>
            <a:stCxn id="101" idx="6"/>
            <a:endCxn id="106" idx="2"/>
          </p:cNvCxnSpPr>
          <p:nvPr/>
        </p:nvCxnSpPr>
        <p:spPr>
          <a:xfrm flipV="1">
            <a:off x="1927177" y="3221256"/>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CE39AB-5CEF-EDEA-9DAA-419236EB6286}"/>
              </a:ext>
            </a:extLst>
          </p:cNvPr>
          <p:cNvCxnSpPr>
            <a:cxnSpLocks/>
            <a:stCxn id="101" idx="6"/>
            <a:endCxn id="111" idx="2"/>
          </p:cNvCxnSpPr>
          <p:nvPr/>
        </p:nvCxnSpPr>
        <p:spPr>
          <a:xfrm>
            <a:off x="1927177" y="4285442"/>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E785787-B5E5-F141-722D-252218D9A4AF}"/>
              </a:ext>
            </a:extLst>
          </p:cNvPr>
          <p:cNvCxnSpPr>
            <a:cxnSpLocks/>
          </p:cNvCxnSpPr>
          <p:nvPr/>
        </p:nvCxnSpPr>
        <p:spPr>
          <a:xfrm>
            <a:off x="2654797" y="2742384"/>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B10AC12-CA35-01BE-158A-C30546497F01}"/>
              </a:ext>
            </a:extLst>
          </p:cNvPr>
          <p:cNvCxnSpPr>
            <a:cxnSpLocks/>
            <a:stCxn id="104" idx="6"/>
          </p:cNvCxnSpPr>
          <p:nvPr/>
        </p:nvCxnSpPr>
        <p:spPr>
          <a:xfrm>
            <a:off x="2645713" y="2742384"/>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E7779AA9-0963-C049-4CF0-BDD1DE88B719}"/>
              </a:ext>
            </a:extLst>
          </p:cNvPr>
          <p:cNvCxnSpPr>
            <a:cxnSpLocks/>
            <a:stCxn id="104" idx="6"/>
            <a:endCxn id="131" idx="2"/>
          </p:cNvCxnSpPr>
          <p:nvPr/>
        </p:nvCxnSpPr>
        <p:spPr>
          <a:xfrm>
            <a:off x="2645713" y="2742384"/>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4092C079-38D7-FA2E-3561-8DE4C4C2D1E8}"/>
              </a:ext>
            </a:extLst>
          </p:cNvPr>
          <p:cNvCxnSpPr>
            <a:cxnSpLocks/>
            <a:endCxn id="113" idx="2"/>
          </p:cNvCxnSpPr>
          <p:nvPr/>
        </p:nvCxnSpPr>
        <p:spPr>
          <a:xfrm flipV="1">
            <a:off x="2654797" y="2760698"/>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103C625-E605-38DE-5352-5CB963E1C369}"/>
              </a:ext>
            </a:extLst>
          </p:cNvPr>
          <p:cNvCxnSpPr>
            <a:cxnSpLocks/>
          </p:cNvCxnSpPr>
          <p:nvPr/>
        </p:nvCxnSpPr>
        <p:spPr>
          <a:xfrm>
            <a:off x="2654797" y="3221255"/>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47FD1526-229D-8DE9-FF88-0EA1E5130034}"/>
              </a:ext>
            </a:extLst>
          </p:cNvPr>
          <p:cNvCxnSpPr>
            <a:cxnSpLocks/>
            <a:endCxn id="131" idx="2"/>
          </p:cNvCxnSpPr>
          <p:nvPr/>
        </p:nvCxnSpPr>
        <p:spPr>
          <a:xfrm>
            <a:off x="2654797" y="3221255"/>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762B792-8930-8DA6-2A2B-911C956665CF}"/>
              </a:ext>
            </a:extLst>
          </p:cNvPr>
          <p:cNvCxnSpPr>
            <a:cxnSpLocks/>
            <a:stCxn id="111" idx="6"/>
            <a:endCxn id="113" idx="2"/>
          </p:cNvCxnSpPr>
          <p:nvPr/>
        </p:nvCxnSpPr>
        <p:spPr>
          <a:xfrm flipV="1">
            <a:off x="2645713" y="2760698"/>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629F8EB-6782-BCEE-C6EE-C04923F3FD84}"/>
              </a:ext>
            </a:extLst>
          </p:cNvPr>
          <p:cNvCxnSpPr>
            <a:cxnSpLocks/>
            <a:stCxn id="111" idx="6"/>
          </p:cNvCxnSpPr>
          <p:nvPr/>
        </p:nvCxnSpPr>
        <p:spPr>
          <a:xfrm flipV="1">
            <a:off x="2645713" y="3221255"/>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262F5CB3-13C5-85EE-30DA-83CCCEE427D3}"/>
              </a:ext>
            </a:extLst>
          </p:cNvPr>
          <p:cNvCxnSpPr>
            <a:cxnSpLocks/>
          </p:cNvCxnSpPr>
          <p:nvPr/>
        </p:nvCxnSpPr>
        <p:spPr>
          <a:xfrm>
            <a:off x="2654797" y="4285442"/>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1" name="TextBox 160">
                <a:extLst>
                  <a:ext uri="{FF2B5EF4-FFF2-40B4-BE49-F238E27FC236}">
                    <a16:creationId xmlns:a16="http://schemas.microsoft.com/office/drawing/2014/main" id="{1475E791-D86E-E7B4-38C7-B6D32139EF81}"/>
                  </a:ext>
                </a:extLst>
              </p:cNvPr>
              <p:cNvSpPr txBox="1"/>
              <p:nvPr/>
            </p:nvSpPr>
            <p:spPr>
              <a:xfrm>
                <a:off x="973" y="2167155"/>
                <a:ext cx="150466" cy="230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oMath>
                  </m:oMathPara>
                </a14:m>
                <a:endParaRPr lang="en-US" dirty="0"/>
              </a:p>
            </p:txBody>
          </p:sp>
        </mc:Choice>
        <mc:Fallback>
          <p:sp>
            <p:nvSpPr>
              <p:cNvPr id="161" name="TextBox 160">
                <a:extLst>
                  <a:ext uri="{FF2B5EF4-FFF2-40B4-BE49-F238E27FC236}">
                    <a16:creationId xmlns:a16="http://schemas.microsoft.com/office/drawing/2014/main" id="{1475E791-D86E-E7B4-38C7-B6D32139EF81}"/>
                  </a:ext>
                </a:extLst>
              </p:cNvPr>
              <p:cNvSpPr txBox="1">
                <a:spLocks noRot="1" noChangeAspect="1" noMove="1" noResize="1" noEditPoints="1" noAdjustHandles="1" noChangeArrowheads="1" noChangeShapeType="1" noTextEdit="1"/>
              </p:cNvSpPr>
              <p:nvPr/>
            </p:nvSpPr>
            <p:spPr>
              <a:xfrm>
                <a:off x="973" y="2167155"/>
                <a:ext cx="150466" cy="230338"/>
              </a:xfrm>
              <a:prstGeom prst="rect">
                <a:avLst/>
              </a:prstGeom>
              <a:blipFill>
                <a:blip r:embed="rId3"/>
                <a:stretch>
                  <a:fillRect l="-50000" r="-50000" b="-5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2" name="TextBox 161">
                <a:extLst>
                  <a:ext uri="{FF2B5EF4-FFF2-40B4-BE49-F238E27FC236}">
                    <a16:creationId xmlns:a16="http://schemas.microsoft.com/office/drawing/2014/main" id="{DA77E209-ACB3-B78B-0AF5-50CA1FAF3E72}"/>
                  </a:ext>
                </a:extLst>
              </p:cNvPr>
              <p:cNvSpPr txBox="1"/>
              <p:nvPr/>
            </p:nvSpPr>
            <p:spPr>
              <a:xfrm>
                <a:off x="3805182" y="3417984"/>
                <a:ext cx="136070" cy="230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p:txBody>
          </p:sp>
        </mc:Choice>
        <mc:Fallback>
          <p:sp>
            <p:nvSpPr>
              <p:cNvPr id="162" name="TextBox 161">
                <a:extLst>
                  <a:ext uri="{FF2B5EF4-FFF2-40B4-BE49-F238E27FC236}">
                    <a16:creationId xmlns:a16="http://schemas.microsoft.com/office/drawing/2014/main" id="{DA77E209-ACB3-B78B-0AF5-50CA1FAF3E72}"/>
                  </a:ext>
                </a:extLst>
              </p:cNvPr>
              <p:cNvSpPr txBox="1">
                <a:spLocks noRot="1" noChangeAspect="1" noMove="1" noResize="1" noEditPoints="1" noAdjustHandles="1" noChangeArrowheads="1" noChangeShapeType="1" noTextEdit="1"/>
              </p:cNvSpPr>
              <p:nvPr/>
            </p:nvSpPr>
            <p:spPr>
              <a:xfrm>
                <a:off x="3805182" y="3417984"/>
                <a:ext cx="136070" cy="230338"/>
              </a:xfrm>
              <a:prstGeom prst="rect">
                <a:avLst/>
              </a:prstGeom>
              <a:blipFill>
                <a:blip r:embed="rId4"/>
                <a:stretch>
                  <a:fillRect l="-25000" r="-16667" b="-15789"/>
                </a:stretch>
              </a:blipFill>
            </p:spPr>
            <p:txBody>
              <a:bodyPr/>
              <a:lstStyle/>
              <a:p>
                <a:r>
                  <a:rPr lang="en-US">
                    <a:noFill/>
                  </a:rPr>
                  <a:t> </a:t>
                </a:r>
              </a:p>
            </p:txBody>
          </p:sp>
        </mc:Fallback>
      </mc:AlternateContent>
      <p:sp>
        <p:nvSpPr>
          <p:cNvPr id="163" name="Oval 162">
            <a:extLst>
              <a:ext uri="{FF2B5EF4-FFF2-40B4-BE49-F238E27FC236}">
                <a16:creationId xmlns:a16="http://schemas.microsoft.com/office/drawing/2014/main" id="{A22D616D-AA59-953F-6CF0-9961D4D362D1}"/>
              </a:ext>
            </a:extLst>
          </p:cNvPr>
          <p:cNvSpPr/>
          <p:nvPr/>
        </p:nvSpPr>
        <p:spPr>
          <a:xfrm>
            <a:off x="-108520" y="4365876"/>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4" name="TextBox 163">
                <a:extLst>
                  <a:ext uri="{FF2B5EF4-FFF2-40B4-BE49-F238E27FC236}">
                    <a16:creationId xmlns:a16="http://schemas.microsoft.com/office/drawing/2014/main" id="{D19CFB1C-E14A-14A4-FFB2-5CE170733639}"/>
                  </a:ext>
                </a:extLst>
              </p:cNvPr>
              <p:cNvSpPr txBox="1"/>
              <p:nvPr/>
            </p:nvSpPr>
            <p:spPr>
              <a:xfrm>
                <a:off x="11961" y="4406336"/>
                <a:ext cx="124660" cy="230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oMath>
                  </m:oMathPara>
                </a14:m>
                <a:endParaRPr lang="en-US" dirty="0"/>
              </a:p>
            </p:txBody>
          </p:sp>
        </mc:Choice>
        <mc:Fallback>
          <p:sp>
            <p:nvSpPr>
              <p:cNvPr id="164" name="TextBox 163">
                <a:extLst>
                  <a:ext uri="{FF2B5EF4-FFF2-40B4-BE49-F238E27FC236}">
                    <a16:creationId xmlns:a16="http://schemas.microsoft.com/office/drawing/2014/main" id="{D19CFB1C-E14A-14A4-FFB2-5CE170733639}"/>
                  </a:ext>
                </a:extLst>
              </p:cNvPr>
              <p:cNvSpPr txBox="1">
                <a:spLocks noRot="1" noChangeAspect="1" noMove="1" noResize="1" noEditPoints="1" noAdjustHandles="1" noChangeArrowheads="1" noChangeShapeType="1" noTextEdit="1"/>
              </p:cNvSpPr>
              <p:nvPr/>
            </p:nvSpPr>
            <p:spPr>
              <a:xfrm>
                <a:off x="11961" y="4406336"/>
                <a:ext cx="124660" cy="230338"/>
              </a:xfrm>
              <a:prstGeom prst="rect">
                <a:avLst/>
              </a:prstGeom>
              <a:blipFill>
                <a:blip r:embed="rId5"/>
                <a:stretch>
                  <a:fillRect l="-36364" r="-36364" b="-21053"/>
                </a:stretch>
              </a:blipFill>
            </p:spPr>
            <p:txBody>
              <a:bodyPr/>
              <a:lstStyle/>
              <a:p>
                <a:r>
                  <a:rPr lang="en-US">
                    <a:noFill/>
                  </a:rPr>
                  <a:t> </a:t>
                </a:r>
              </a:p>
            </p:txBody>
          </p:sp>
        </mc:Fallback>
      </mc:AlternateContent>
      <p:cxnSp>
        <p:nvCxnSpPr>
          <p:cNvPr id="165" name="Straight Arrow Connector 164">
            <a:extLst>
              <a:ext uri="{FF2B5EF4-FFF2-40B4-BE49-F238E27FC236}">
                <a16:creationId xmlns:a16="http://schemas.microsoft.com/office/drawing/2014/main" id="{7BF9F8FB-3478-F43E-5629-6AD2B562F9B4}"/>
              </a:ext>
            </a:extLst>
          </p:cNvPr>
          <p:cNvCxnSpPr>
            <a:cxnSpLocks/>
            <a:stCxn id="163" idx="6"/>
            <a:endCxn id="99" idx="3"/>
          </p:cNvCxnSpPr>
          <p:nvPr/>
        </p:nvCxnSpPr>
        <p:spPr>
          <a:xfrm flipV="1">
            <a:off x="250748" y="2823206"/>
            <a:ext cx="1481307" cy="172230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7108B04F-EB8D-9487-8698-6A4EA91B1A7A}"/>
              </a:ext>
            </a:extLst>
          </p:cNvPr>
          <p:cNvCxnSpPr>
            <a:cxnSpLocks/>
            <a:stCxn id="163" idx="6"/>
            <a:endCxn id="100" idx="2"/>
          </p:cNvCxnSpPr>
          <p:nvPr/>
        </p:nvCxnSpPr>
        <p:spPr>
          <a:xfrm flipV="1">
            <a:off x="250748" y="3221256"/>
            <a:ext cx="1447829" cy="132425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EC3677F-0303-EA04-53D5-E56E930C2FCC}"/>
              </a:ext>
            </a:extLst>
          </p:cNvPr>
          <p:cNvCxnSpPr>
            <a:cxnSpLocks/>
            <a:stCxn id="163" idx="6"/>
            <a:endCxn id="101" idx="2"/>
          </p:cNvCxnSpPr>
          <p:nvPr/>
        </p:nvCxnSpPr>
        <p:spPr>
          <a:xfrm flipV="1">
            <a:off x="250748" y="4285442"/>
            <a:ext cx="1447829" cy="26006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13FFB8B-DEDA-6D44-3939-C296151BAE00}"/>
              </a:ext>
            </a:extLst>
          </p:cNvPr>
          <p:cNvCxnSpPr>
            <a:cxnSpLocks/>
            <a:stCxn id="113" idx="6"/>
            <a:endCxn id="93" idx="2"/>
          </p:cNvCxnSpPr>
          <p:nvPr/>
        </p:nvCxnSpPr>
        <p:spPr>
          <a:xfrm>
            <a:off x="3247708" y="2760698"/>
            <a:ext cx="446714" cy="80681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E71D5B1-E2E3-47C7-1ABB-9C1075372F75}"/>
              </a:ext>
            </a:extLst>
          </p:cNvPr>
          <p:cNvCxnSpPr>
            <a:cxnSpLocks/>
            <a:stCxn id="121" idx="6"/>
            <a:endCxn id="93" idx="2"/>
          </p:cNvCxnSpPr>
          <p:nvPr/>
        </p:nvCxnSpPr>
        <p:spPr>
          <a:xfrm>
            <a:off x="3247708" y="3239570"/>
            <a:ext cx="446714" cy="32794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21AD5841-284E-5391-147E-6E0C14B40E96}"/>
              </a:ext>
            </a:extLst>
          </p:cNvPr>
          <p:cNvCxnSpPr>
            <a:cxnSpLocks/>
            <a:stCxn id="131" idx="6"/>
            <a:endCxn id="93" idx="2"/>
          </p:cNvCxnSpPr>
          <p:nvPr/>
        </p:nvCxnSpPr>
        <p:spPr>
          <a:xfrm flipV="1">
            <a:off x="3247708" y="3567516"/>
            <a:ext cx="446714" cy="73624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24A86DC-0708-2EA2-0CFA-D9CA04E29B69}"/>
              </a:ext>
            </a:extLst>
          </p:cNvPr>
          <p:cNvSpPr txBox="1"/>
          <p:nvPr/>
        </p:nvSpPr>
        <p:spPr>
          <a:xfrm>
            <a:off x="2406872" y="3376232"/>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78" name="TextBox 177">
            <a:extLst>
              <a:ext uri="{FF2B5EF4-FFF2-40B4-BE49-F238E27FC236}">
                <a16:creationId xmlns:a16="http://schemas.microsoft.com/office/drawing/2014/main" id="{BEAFA3C8-845F-CC60-73E6-A8C656FE4C1E}"/>
              </a:ext>
            </a:extLst>
          </p:cNvPr>
          <p:cNvSpPr txBox="1"/>
          <p:nvPr/>
        </p:nvSpPr>
        <p:spPr>
          <a:xfrm>
            <a:off x="3024448" y="3394731"/>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245" name="Oval 244">
            <a:extLst>
              <a:ext uri="{FF2B5EF4-FFF2-40B4-BE49-F238E27FC236}">
                <a16:creationId xmlns:a16="http://schemas.microsoft.com/office/drawing/2014/main" id="{4FD9ED37-91DA-EE22-AA54-C738A21D83BF}"/>
              </a:ext>
            </a:extLst>
          </p:cNvPr>
          <p:cNvSpPr/>
          <p:nvPr/>
        </p:nvSpPr>
        <p:spPr>
          <a:xfrm>
            <a:off x="3640877" y="5408613"/>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1FC6A4B9-490C-7E79-DF16-10B27B5B6723}"/>
              </a:ext>
            </a:extLst>
          </p:cNvPr>
          <p:cNvSpPr/>
          <p:nvPr/>
        </p:nvSpPr>
        <p:spPr>
          <a:xfrm>
            <a:off x="1689633" y="4788768"/>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AF14E299-604F-5F0E-9B6F-FF748A40CCD2}"/>
              </a:ext>
            </a:extLst>
          </p:cNvPr>
          <p:cNvSpPr/>
          <p:nvPr/>
        </p:nvSpPr>
        <p:spPr>
          <a:xfrm>
            <a:off x="1689633" y="526764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5BED29D6-A547-01C1-C0C0-F76C98F9231A}"/>
              </a:ext>
            </a:extLst>
          </p:cNvPr>
          <p:cNvSpPr/>
          <p:nvPr/>
        </p:nvSpPr>
        <p:spPr>
          <a:xfrm>
            <a:off x="1689633" y="6331826"/>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a:extLst>
              <a:ext uri="{FF2B5EF4-FFF2-40B4-BE49-F238E27FC236}">
                <a16:creationId xmlns:a16="http://schemas.microsoft.com/office/drawing/2014/main" id="{57F4B6AE-0FBA-4C0E-FEE4-B0432BAE12AF}"/>
              </a:ext>
            </a:extLst>
          </p:cNvPr>
          <p:cNvSpPr txBox="1"/>
          <p:nvPr/>
        </p:nvSpPr>
        <p:spPr>
          <a:xfrm>
            <a:off x="1681339" y="5547381"/>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252" name="Oval 251">
            <a:extLst>
              <a:ext uri="{FF2B5EF4-FFF2-40B4-BE49-F238E27FC236}">
                <a16:creationId xmlns:a16="http://schemas.microsoft.com/office/drawing/2014/main" id="{ED7D43E9-5BF5-6023-5729-0B175F39D24B}"/>
              </a:ext>
            </a:extLst>
          </p:cNvPr>
          <p:cNvSpPr/>
          <p:nvPr/>
        </p:nvSpPr>
        <p:spPr>
          <a:xfrm>
            <a:off x="2408169" y="4788768"/>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DE069F46-9B92-EF89-8FCA-1E9AFA4C01EF}"/>
              </a:ext>
            </a:extLst>
          </p:cNvPr>
          <p:cNvSpPr/>
          <p:nvPr/>
        </p:nvSpPr>
        <p:spPr>
          <a:xfrm>
            <a:off x="2408169" y="526764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D66F23FC-8C38-E7F6-CC6C-4F0D7991AA30}"/>
              </a:ext>
            </a:extLst>
          </p:cNvPr>
          <p:cNvSpPr/>
          <p:nvPr/>
        </p:nvSpPr>
        <p:spPr>
          <a:xfrm>
            <a:off x="2408169" y="6331826"/>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605325A8-941B-ACA0-E3CE-307237B1C7F8}"/>
              </a:ext>
            </a:extLst>
          </p:cNvPr>
          <p:cNvSpPr/>
          <p:nvPr/>
        </p:nvSpPr>
        <p:spPr>
          <a:xfrm>
            <a:off x="3010164" y="4807082"/>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D1EDBF0E-DB11-3895-2EDF-598CC1AF162A}"/>
              </a:ext>
            </a:extLst>
          </p:cNvPr>
          <p:cNvSpPr/>
          <p:nvPr/>
        </p:nvSpPr>
        <p:spPr>
          <a:xfrm>
            <a:off x="3010164" y="5285954"/>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6BB1EA38-E85F-30FF-BAF0-39AF63ED6D06}"/>
              </a:ext>
            </a:extLst>
          </p:cNvPr>
          <p:cNvSpPr/>
          <p:nvPr/>
        </p:nvSpPr>
        <p:spPr>
          <a:xfrm>
            <a:off x="3010164" y="635014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a:extLst>
              <a:ext uri="{FF2B5EF4-FFF2-40B4-BE49-F238E27FC236}">
                <a16:creationId xmlns:a16="http://schemas.microsoft.com/office/drawing/2014/main" id="{5802119A-CADB-DFB6-6B55-11B2BC81DE45}"/>
              </a:ext>
            </a:extLst>
          </p:cNvPr>
          <p:cNvCxnSpPr>
            <a:cxnSpLocks/>
            <a:stCxn id="98" idx="6"/>
            <a:endCxn id="247" idx="3"/>
          </p:cNvCxnSpPr>
          <p:nvPr/>
        </p:nvCxnSpPr>
        <p:spPr>
          <a:xfrm>
            <a:off x="250748" y="2312490"/>
            <a:ext cx="1472363" cy="2671400"/>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FB213EAF-3CB0-C1F4-31EF-8B1B814461E3}"/>
              </a:ext>
            </a:extLst>
          </p:cNvPr>
          <p:cNvCxnSpPr>
            <a:cxnSpLocks/>
            <a:stCxn id="98" idx="6"/>
            <a:endCxn id="248" idx="2"/>
          </p:cNvCxnSpPr>
          <p:nvPr/>
        </p:nvCxnSpPr>
        <p:spPr>
          <a:xfrm>
            <a:off x="250748" y="2312490"/>
            <a:ext cx="1438885" cy="306945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5CE2035-3507-7633-9EF3-5AA869264427}"/>
              </a:ext>
            </a:extLst>
          </p:cNvPr>
          <p:cNvCxnSpPr>
            <a:cxnSpLocks/>
            <a:stCxn id="98" idx="6"/>
            <a:endCxn id="249" idx="2"/>
          </p:cNvCxnSpPr>
          <p:nvPr/>
        </p:nvCxnSpPr>
        <p:spPr>
          <a:xfrm>
            <a:off x="250748" y="2312490"/>
            <a:ext cx="1438885" cy="413363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321B06C0-83D4-4745-29D5-E8C6FD7B8530}"/>
              </a:ext>
            </a:extLst>
          </p:cNvPr>
          <p:cNvCxnSpPr>
            <a:cxnSpLocks/>
            <a:stCxn id="247" idx="6"/>
            <a:endCxn id="252" idx="2"/>
          </p:cNvCxnSpPr>
          <p:nvPr/>
        </p:nvCxnSpPr>
        <p:spPr>
          <a:xfrm>
            <a:off x="1918233" y="4903068"/>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380E3305-4E6B-2B7F-CC1F-665BC6E88AD9}"/>
              </a:ext>
            </a:extLst>
          </p:cNvPr>
          <p:cNvCxnSpPr>
            <a:cxnSpLocks/>
            <a:stCxn id="247" idx="6"/>
            <a:endCxn id="253" idx="2"/>
          </p:cNvCxnSpPr>
          <p:nvPr/>
        </p:nvCxnSpPr>
        <p:spPr>
          <a:xfrm>
            <a:off x="1918233" y="4903068"/>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30C0E9D-8325-DA2E-3B52-4D4DEE7E60ED}"/>
              </a:ext>
            </a:extLst>
          </p:cNvPr>
          <p:cNvCxnSpPr>
            <a:cxnSpLocks/>
            <a:stCxn id="247" idx="6"/>
            <a:endCxn id="255" idx="2"/>
          </p:cNvCxnSpPr>
          <p:nvPr/>
        </p:nvCxnSpPr>
        <p:spPr>
          <a:xfrm>
            <a:off x="1918233" y="4903068"/>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80A996A-7B85-D1E5-31D7-67118A5F9154}"/>
              </a:ext>
            </a:extLst>
          </p:cNvPr>
          <p:cNvCxnSpPr>
            <a:cxnSpLocks/>
            <a:stCxn id="248" idx="6"/>
            <a:endCxn id="252" idx="2"/>
          </p:cNvCxnSpPr>
          <p:nvPr/>
        </p:nvCxnSpPr>
        <p:spPr>
          <a:xfrm flipV="1">
            <a:off x="1918233" y="4903068"/>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C5EC0344-EB2D-17E7-9DCF-C2C54E03DA08}"/>
              </a:ext>
            </a:extLst>
          </p:cNvPr>
          <p:cNvCxnSpPr>
            <a:cxnSpLocks/>
            <a:stCxn id="248" idx="6"/>
            <a:endCxn id="253" idx="2"/>
          </p:cNvCxnSpPr>
          <p:nvPr/>
        </p:nvCxnSpPr>
        <p:spPr>
          <a:xfrm>
            <a:off x="1918233" y="5381940"/>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D7630270-6C3C-A10B-3ACF-7B3099F13529}"/>
              </a:ext>
            </a:extLst>
          </p:cNvPr>
          <p:cNvCxnSpPr>
            <a:cxnSpLocks/>
            <a:stCxn id="248" idx="6"/>
            <a:endCxn id="255" idx="2"/>
          </p:cNvCxnSpPr>
          <p:nvPr/>
        </p:nvCxnSpPr>
        <p:spPr>
          <a:xfrm>
            <a:off x="1918233" y="5381940"/>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A615367-502E-F24E-5285-74D84B806305}"/>
              </a:ext>
            </a:extLst>
          </p:cNvPr>
          <p:cNvCxnSpPr>
            <a:cxnSpLocks/>
            <a:stCxn id="249" idx="6"/>
            <a:endCxn id="252" idx="2"/>
          </p:cNvCxnSpPr>
          <p:nvPr/>
        </p:nvCxnSpPr>
        <p:spPr>
          <a:xfrm flipV="1">
            <a:off x="1918233" y="4903068"/>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D8C272C5-5248-0AA1-44C0-647947531144}"/>
              </a:ext>
            </a:extLst>
          </p:cNvPr>
          <p:cNvCxnSpPr>
            <a:cxnSpLocks/>
            <a:stCxn id="249" idx="6"/>
            <a:endCxn id="253" idx="2"/>
          </p:cNvCxnSpPr>
          <p:nvPr/>
        </p:nvCxnSpPr>
        <p:spPr>
          <a:xfrm flipV="1">
            <a:off x="1918233" y="5381940"/>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6044A619-0F11-F4F8-CD94-D2411181EB9E}"/>
              </a:ext>
            </a:extLst>
          </p:cNvPr>
          <p:cNvCxnSpPr>
            <a:cxnSpLocks/>
            <a:stCxn id="249" idx="6"/>
            <a:endCxn id="255" idx="2"/>
          </p:cNvCxnSpPr>
          <p:nvPr/>
        </p:nvCxnSpPr>
        <p:spPr>
          <a:xfrm>
            <a:off x="1918233" y="6446126"/>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30196C62-C213-DEC5-B2DE-9F82EA8CBD45}"/>
              </a:ext>
            </a:extLst>
          </p:cNvPr>
          <p:cNvCxnSpPr>
            <a:cxnSpLocks/>
          </p:cNvCxnSpPr>
          <p:nvPr/>
        </p:nvCxnSpPr>
        <p:spPr>
          <a:xfrm>
            <a:off x="2645853" y="4903068"/>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D2F7DE92-F548-AAC9-97D1-9A0E77C580E3}"/>
              </a:ext>
            </a:extLst>
          </p:cNvPr>
          <p:cNvCxnSpPr>
            <a:cxnSpLocks/>
            <a:stCxn id="252" idx="6"/>
          </p:cNvCxnSpPr>
          <p:nvPr/>
        </p:nvCxnSpPr>
        <p:spPr>
          <a:xfrm>
            <a:off x="2636769" y="4903068"/>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22351ED7-31EC-09AD-6AC1-6314D23950BF}"/>
              </a:ext>
            </a:extLst>
          </p:cNvPr>
          <p:cNvCxnSpPr>
            <a:cxnSpLocks/>
            <a:stCxn id="252" idx="6"/>
            <a:endCxn id="260" idx="2"/>
          </p:cNvCxnSpPr>
          <p:nvPr/>
        </p:nvCxnSpPr>
        <p:spPr>
          <a:xfrm>
            <a:off x="2636769" y="4903068"/>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94C865D3-2CBA-177A-8F52-63000AB0B5F8}"/>
              </a:ext>
            </a:extLst>
          </p:cNvPr>
          <p:cNvCxnSpPr>
            <a:cxnSpLocks/>
            <a:endCxn id="256" idx="2"/>
          </p:cNvCxnSpPr>
          <p:nvPr/>
        </p:nvCxnSpPr>
        <p:spPr>
          <a:xfrm flipV="1">
            <a:off x="2645853" y="4921382"/>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B0305727-9EBD-0B75-6647-DFB0A45CAC89}"/>
              </a:ext>
            </a:extLst>
          </p:cNvPr>
          <p:cNvCxnSpPr>
            <a:cxnSpLocks/>
          </p:cNvCxnSpPr>
          <p:nvPr/>
        </p:nvCxnSpPr>
        <p:spPr>
          <a:xfrm>
            <a:off x="2645853" y="5381939"/>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54BED43-A02A-EE98-CACC-E2D8DEBECD1D}"/>
              </a:ext>
            </a:extLst>
          </p:cNvPr>
          <p:cNvCxnSpPr>
            <a:cxnSpLocks/>
            <a:endCxn id="260" idx="2"/>
          </p:cNvCxnSpPr>
          <p:nvPr/>
        </p:nvCxnSpPr>
        <p:spPr>
          <a:xfrm>
            <a:off x="2645853" y="5381939"/>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DF6EF99E-EC2F-27D3-0B77-873087A97D50}"/>
              </a:ext>
            </a:extLst>
          </p:cNvPr>
          <p:cNvCxnSpPr>
            <a:cxnSpLocks/>
            <a:stCxn id="255" idx="6"/>
            <a:endCxn id="256" idx="2"/>
          </p:cNvCxnSpPr>
          <p:nvPr/>
        </p:nvCxnSpPr>
        <p:spPr>
          <a:xfrm flipV="1">
            <a:off x="2636769" y="4921382"/>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AB189149-D7CB-0FC6-BF1D-4D15BDC7761F}"/>
              </a:ext>
            </a:extLst>
          </p:cNvPr>
          <p:cNvCxnSpPr>
            <a:cxnSpLocks/>
            <a:stCxn id="255" idx="6"/>
          </p:cNvCxnSpPr>
          <p:nvPr/>
        </p:nvCxnSpPr>
        <p:spPr>
          <a:xfrm flipV="1">
            <a:off x="2636769" y="5381939"/>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9E9857DE-B74D-574A-792C-69015F1DF068}"/>
              </a:ext>
            </a:extLst>
          </p:cNvPr>
          <p:cNvCxnSpPr>
            <a:cxnSpLocks/>
          </p:cNvCxnSpPr>
          <p:nvPr/>
        </p:nvCxnSpPr>
        <p:spPr>
          <a:xfrm>
            <a:off x="2645853" y="6446126"/>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0E1DACE9-1F62-9454-3308-379F865E41A2}"/>
              </a:ext>
            </a:extLst>
          </p:cNvPr>
          <p:cNvCxnSpPr>
            <a:cxnSpLocks/>
            <a:stCxn id="163" idx="6"/>
            <a:endCxn id="247" idx="3"/>
          </p:cNvCxnSpPr>
          <p:nvPr/>
        </p:nvCxnSpPr>
        <p:spPr>
          <a:xfrm>
            <a:off x="250748" y="4545510"/>
            <a:ext cx="1472363" cy="43838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080313EB-FA90-226F-F6A8-B93BD6ABCC4C}"/>
              </a:ext>
            </a:extLst>
          </p:cNvPr>
          <p:cNvCxnSpPr>
            <a:cxnSpLocks/>
            <a:stCxn id="163" idx="6"/>
            <a:endCxn id="248" idx="2"/>
          </p:cNvCxnSpPr>
          <p:nvPr/>
        </p:nvCxnSpPr>
        <p:spPr>
          <a:xfrm>
            <a:off x="250748" y="4545510"/>
            <a:ext cx="1438885" cy="83643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489350AE-EC0D-0AAF-8B1A-F8E8A35EA70F}"/>
              </a:ext>
            </a:extLst>
          </p:cNvPr>
          <p:cNvCxnSpPr>
            <a:cxnSpLocks/>
            <a:stCxn id="163" idx="6"/>
            <a:endCxn id="249" idx="2"/>
          </p:cNvCxnSpPr>
          <p:nvPr/>
        </p:nvCxnSpPr>
        <p:spPr>
          <a:xfrm>
            <a:off x="250748" y="4545510"/>
            <a:ext cx="1438885" cy="190061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2" name="TextBox 301">
                <a:extLst>
                  <a:ext uri="{FF2B5EF4-FFF2-40B4-BE49-F238E27FC236}">
                    <a16:creationId xmlns:a16="http://schemas.microsoft.com/office/drawing/2014/main" id="{199774EE-A31D-7A16-19EB-33379387B7F8}"/>
                  </a:ext>
                </a:extLst>
              </p:cNvPr>
              <p:cNvSpPr txBox="1"/>
              <p:nvPr/>
            </p:nvSpPr>
            <p:spPr>
              <a:xfrm>
                <a:off x="3665381" y="5373216"/>
                <a:ext cx="326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oMath>
                  </m:oMathPara>
                </a14:m>
                <a:endParaRPr lang="en-US" dirty="0"/>
              </a:p>
            </p:txBody>
          </p:sp>
        </mc:Choice>
        <mc:Fallback>
          <p:sp>
            <p:nvSpPr>
              <p:cNvPr id="302" name="TextBox 301">
                <a:extLst>
                  <a:ext uri="{FF2B5EF4-FFF2-40B4-BE49-F238E27FC236}">
                    <a16:creationId xmlns:a16="http://schemas.microsoft.com/office/drawing/2014/main" id="{199774EE-A31D-7A16-19EB-33379387B7F8}"/>
                  </a:ext>
                </a:extLst>
              </p:cNvPr>
              <p:cNvSpPr txBox="1">
                <a:spLocks noRot="1" noChangeAspect="1" noMove="1" noResize="1" noEditPoints="1" noAdjustHandles="1" noChangeArrowheads="1" noChangeShapeType="1" noTextEdit="1"/>
              </p:cNvSpPr>
              <p:nvPr/>
            </p:nvSpPr>
            <p:spPr>
              <a:xfrm>
                <a:off x="3665381" y="5373216"/>
                <a:ext cx="326891" cy="369332"/>
              </a:xfrm>
              <a:prstGeom prst="rect">
                <a:avLst/>
              </a:prstGeom>
              <a:blipFill>
                <a:blip r:embed="rId6"/>
                <a:stretch>
                  <a:fillRect b="-6452"/>
                </a:stretch>
              </a:blipFill>
            </p:spPr>
            <p:txBody>
              <a:bodyPr/>
              <a:lstStyle/>
              <a:p>
                <a:r>
                  <a:rPr lang="en-US">
                    <a:noFill/>
                  </a:rPr>
                  <a:t> </a:t>
                </a:r>
              </a:p>
            </p:txBody>
          </p:sp>
        </mc:Fallback>
      </mc:AlternateContent>
      <p:cxnSp>
        <p:nvCxnSpPr>
          <p:cNvPr id="303" name="Straight Arrow Connector 302">
            <a:extLst>
              <a:ext uri="{FF2B5EF4-FFF2-40B4-BE49-F238E27FC236}">
                <a16:creationId xmlns:a16="http://schemas.microsoft.com/office/drawing/2014/main" id="{27068C61-FEDD-CB7E-4EDB-5D6AB82706BD}"/>
              </a:ext>
            </a:extLst>
          </p:cNvPr>
          <p:cNvCxnSpPr>
            <a:cxnSpLocks/>
            <a:stCxn id="256" idx="6"/>
            <a:endCxn id="302" idx="1"/>
          </p:cNvCxnSpPr>
          <p:nvPr/>
        </p:nvCxnSpPr>
        <p:spPr>
          <a:xfrm>
            <a:off x="3238764" y="4921382"/>
            <a:ext cx="426617" cy="63650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57AE3CD-6483-0771-B89A-87C9D0C676DB}"/>
              </a:ext>
            </a:extLst>
          </p:cNvPr>
          <p:cNvCxnSpPr>
            <a:cxnSpLocks/>
            <a:stCxn id="258" idx="6"/>
            <a:endCxn id="302" idx="1"/>
          </p:cNvCxnSpPr>
          <p:nvPr/>
        </p:nvCxnSpPr>
        <p:spPr>
          <a:xfrm>
            <a:off x="3238764" y="5400254"/>
            <a:ext cx="426617" cy="15762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98A5FEB7-B597-E3DD-F563-C5703D09D24D}"/>
              </a:ext>
            </a:extLst>
          </p:cNvPr>
          <p:cNvCxnSpPr>
            <a:cxnSpLocks/>
            <a:stCxn id="260" idx="6"/>
            <a:endCxn id="302" idx="1"/>
          </p:cNvCxnSpPr>
          <p:nvPr/>
        </p:nvCxnSpPr>
        <p:spPr>
          <a:xfrm flipV="1">
            <a:off x="3238764" y="5557882"/>
            <a:ext cx="426617" cy="906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306" name="TextBox 305">
            <a:extLst>
              <a:ext uri="{FF2B5EF4-FFF2-40B4-BE49-F238E27FC236}">
                <a16:creationId xmlns:a16="http://schemas.microsoft.com/office/drawing/2014/main" id="{6FABC8DB-3115-4880-0AFD-A7E08E293055}"/>
              </a:ext>
            </a:extLst>
          </p:cNvPr>
          <p:cNvSpPr txBox="1"/>
          <p:nvPr/>
        </p:nvSpPr>
        <p:spPr>
          <a:xfrm>
            <a:off x="2397928" y="5536916"/>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307" name="TextBox 306">
            <a:extLst>
              <a:ext uri="{FF2B5EF4-FFF2-40B4-BE49-F238E27FC236}">
                <a16:creationId xmlns:a16="http://schemas.microsoft.com/office/drawing/2014/main" id="{1DD33208-3106-FCB0-1C20-37E5D8371BB3}"/>
              </a:ext>
            </a:extLst>
          </p:cNvPr>
          <p:cNvSpPr txBox="1"/>
          <p:nvPr/>
        </p:nvSpPr>
        <p:spPr>
          <a:xfrm>
            <a:off x="3015504" y="5555415"/>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mc:AlternateContent xmlns:mc="http://schemas.openxmlformats.org/markup-compatibility/2006">
        <mc:Choice xmlns:a14="http://schemas.microsoft.com/office/drawing/2010/main" Requires="a14">
          <p:sp>
            <p:nvSpPr>
              <p:cNvPr id="308" name="TextBox 307">
                <a:extLst>
                  <a:ext uri="{FF2B5EF4-FFF2-40B4-BE49-F238E27FC236}">
                    <a16:creationId xmlns:a16="http://schemas.microsoft.com/office/drawing/2014/main" id="{BD2E35E2-D529-7B83-FD70-7ADF88C9EC60}"/>
                  </a:ext>
                </a:extLst>
              </p:cNvPr>
              <p:cNvSpPr txBox="1"/>
              <p:nvPr/>
            </p:nvSpPr>
            <p:spPr>
              <a:xfrm>
                <a:off x="6982020" y="2335833"/>
                <a:ext cx="2462590" cy="409728"/>
              </a:xfrm>
              <a:prstGeom prst="rect">
                <a:avLst/>
              </a:prstGeom>
              <a:noFill/>
              <a:ln>
                <a:noFill/>
              </a:ln>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f>
                        <m:fPr>
                          <m:ctrlPr>
                            <a:rPr lang="en-US" sz="1400" i="1" smtClean="0">
                              <a:latin typeface="Cambria Math" panose="02040503050406030204" pitchFamily="18" charset="0"/>
                            </a:rPr>
                          </m:ctrlPr>
                        </m:fPr>
                        <m:num>
                          <m:r>
                            <a:rPr lang="en-US" sz="1400" i="1">
                              <a:latin typeface="Cambria Math" panose="02040503050406030204" pitchFamily="18" charset="0"/>
                            </a:rPr>
                            <m:t>𝑑</m:t>
                          </m:r>
                          <m:r>
                            <a:rPr lang="en-US" sz="1400" b="1" i="1">
                              <a:latin typeface="Cambria Math" panose="02040503050406030204" pitchFamily="18" charset="0"/>
                            </a:rPr>
                            <m:t>𝝀</m:t>
                          </m:r>
                        </m:num>
                        <m:den>
                          <m:r>
                            <a:rPr lang="en-US" sz="1400" i="1">
                              <a:latin typeface="Cambria Math" panose="02040503050406030204" pitchFamily="18" charset="0"/>
                            </a:rPr>
                            <m:t>𝑑𝑡</m:t>
                          </m:r>
                        </m:den>
                      </m:f>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d>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b="1" i="1">
                              <a:latin typeface="Cambria Math" panose="02040503050406030204" pitchFamily="18" charset="0"/>
                            </a:rPr>
                            <m:t>𝝀</m:t>
                          </m:r>
                          <m:r>
                            <a:rPr lang="en-US" sz="1400" i="1">
                              <a:latin typeface="Cambria Math" panose="02040503050406030204" pitchFamily="18" charset="0"/>
                            </a:rPr>
                            <m:t>)</m:t>
                          </m:r>
                        </m:e>
                        <m:sup>
                          <m:r>
                            <a:rPr lang="en-US" sz="1400" i="1">
                              <a:latin typeface="Cambria Math" panose="02040503050406030204" pitchFamily="18" charset="0"/>
                            </a:rPr>
                            <m:t>𝑝</m:t>
                          </m:r>
                        </m:sup>
                      </m:sSup>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2</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d>
                      <m:sSup>
                        <m:sSupPr>
                          <m:ctrlPr>
                            <a:rPr lang="en-US" sz="1400" i="1">
                              <a:latin typeface="Cambria Math" panose="02040503050406030204" pitchFamily="18" charset="0"/>
                            </a:rPr>
                          </m:ctrlPr>
                        </m:sSupPr>
                        <m:e>
                          <m:r>
                            <a:rPr lang="en-US" sz="1400" b="1" i="1">
                              <a:latin typeface="Cambria Math" panose="02040503050406030204" pitchFamily="18" charset="0"/>
                            </a:rPr>
                            <m:t>𝝀</m:t>
                          </m:r>
                        </m:e>
                        <m:sup>
                          <m:r>
                            <a:rPr lang="en-US" sz="1400" i="1">
                              <a:latin typeface="Cambria Math" panose="02040503050406030204" pitchFamily="18" charset="0"/>
                            </a:rPr>
                            <m:t>𝑞</m:t>
                          </m:r>
                        </m:sup>
                      </m:sSup>
                    </m:oMath>
                  </m:oMathPara>
                </a14:m>
                <a:endParaRPr lang="en-US" sz="1400" dirty="0"/>
              </a:p>
            </p:txBody>
          </p:sp>
        </mc:Choice>
        <mc:Fallback>
          <p:sp>
            <p:nvSpPr>
              <p:cNvPr id="308" name="TextBox 307">
                <a:extLst>
                  <a:ext uri="{FF2B5EF4-FFF2-40B4-BE49-F238E27FC236}">
                    <a16:creationId xmlns:a16="http://schemas.microsoft.com/office/drawing/2014/main" id="{BD2E35E2-D529-7B83-FD70-7ADF88C9EC60}"/>
                  </a:ext>
                </a:extLst>
              </p:cNvPr>
              <p:cNvSpPr txBox="1">
                <a:spLocks noRot="1" noChangeAspect="1" noMove="1" noResize="1" noEditPoints="1" noAdjustHandles="1" noChangeArrowheads="1" noChangeShapeType="1" noTextEdit="1"/>
              </p:cNvSpPr>
              <p:nvPr/>
            </p:nvSpPr>
            <p:spPr>
              <a:xfrm>
                <a:off x="6982020" y="2335833"/>
                <a:ext cx="2462590" cy="409728"/>
              </a:xfrm>
              <a:prstGeom prst="rect">
                <a:avLst/>
              </a:prstGeom>
              <a:blipFill>
                <a:blip r:embed="rId7"/>
                <a:stretch>
                  <a:fillRect t="-2941" b="-1176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9" name="TextBox 308">
                <a:extLst>
                  <a:ext uri="{FF2B5EF4-FFF2-40B4-BE49-F238E27FC236}">
                    <a16:creationId xmlns:a16="http://schemas.microsoft.com/office/drawing/2014/main" id="{AE5EEED5-D442-65CC-E992-2F03E182A335}"/>
                  </a:ext>
                </a:extLst>
              </p:cNvPr>
              <p:cNvSpPr txBox="1"/>
              <p:nvPr/>
            </p:nvSpPr>
            <p:spPr>
              <a:xfrm>
                <a:off x="6979303" y="2953427"/>
                <a:ext cx="3031298" cy="49795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𝝉</m:t>
                      </m:r>
                      <m:r>
                        <a:rPr lang="en-US" sz="1400" b="0" i="0" smtClean="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𝜎</m:t>
                          </m:r>
                        </m:e>
                        <m:sub>
                          <m:r>
                            <a:rPr lang="en-US" sz="1400" i="1">
                              <a:latin typeface="Cambria Math" panose="02040503050406030204" pitchFamily="18" charset="0"/>
                            </a:rPr>
                            <m:t>𝑓</m:t>
                          </m:r>
                        </m:sub>
                      </m:sSub>
                      <m:r>
                        <a:rPr lang="en-US" sz="1400" b="0" i="0" smtClean="0">
                          <a:latin typeface="Cambria Math" panose="02040503050406030204" pitchFamily="18" charset="0"/>
                        </a:rPr>
                        <m:t>−</m:t>
                      </m:r>
                      <m:d>
                        <m:dPr>
                          <m:begChr m:val="["/>
                          <m:endChr m:val="]"/>
                          <m:ctrlPr>
                            <a:rPr lang="en-US" sz="1400" i="1">
                              <a:solidFill>
                                <a:srgbClr val="836967"/>
                              </a:solidFill>
                              <a:latin typeface="Cambria Math" panose="02040503050406030204" pitchFamily="18" charset="0"/>
                            </a:rPr>
                          </m:ctrlPr>
                        </m:dPr>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0</m:t>
                              </m:r>
                            </m:sub>
                          </m:sSub>
                          <m:r>
                            <a:rPr lang="en-US" sz="1400" i="0">
                              <a:latin typeface="Cambria Math" panose="02040503050406030204" pitchFamily="18" charset="0"/>
                            </a:rPr>
                            <m:t>+</m:t>
                          </m:r>
                          <m:d>
                            <m:dPr>
                              <m:ctrlPr>
                                <a:rPr lang="en-US" sz="1400" i="1">
                                  <a:solidFill>
                                    <a:srgbClr val="836967"/>
                                  </a:solidFill>
                                  <a:latin typeface="Cambria Math" panose="02040503050406030204" pitchFamily="18" charset="0"/>
                                </a:rPr>
                              </m:ctrlPr>
                            </m:dPr>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1</m:t>
                                  </m:r>
                                </m:sub>
                              </m:sSub>
                              <m:r>
                                <a:rPr lang="en-US" sz="1400" i="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0</m:t>
                                  </m:r>
                                </m:sub>
                              </m:sSub>
                            </m:e>
                          </m:d>
                          <m:r>
                            <a:rPr lang="en-US" sz="1400" b="1" i="1">
                              <a:latin typeface="Cambria Math" panose="02040503050406030204" pitchFamily="18" charset="0"/>
                            </a:rPr>
                            <m:t>𝝀</m:t>
                          </m:r>
                        </m:e>
                      </m:d>
                      <m:sSup>
                        <m:sSupPr>
                          <m:ctrlPr>
                            <a:rPr lang="en-US" sz="1400" i="1">
                              <a:solidFill>
                                <a:srgbClr val="836967"/>
                              </a:solidFill>
                              <a:latin typeface="Cambria Math" panose="02040503050406030204" pitchFamily="18" charset="0"/>
                            </a:rPr>
                          </m:ctrlPr>
                        </m:sSupPr>
                        <m:e>
                          <m:r>
                            <a:rPr lang="en-US" sz="1400" i="1">
                              <a:latin typeface="Cambria Math" panose="02040503050406030204" pitchFamily="18" charset="0"/>
                            </a:rPr>
                            <m:t>𝑠𝑖𝑛h</m:t>
                          </m:r>
                        </m:e>
                        <m:sup>
                          <m:r>
                            <a:rPr lang="en-US" sz="1400" i="0">
                              <a:latin typeface="Cambria Math" panose="02040503050406030204" pitchFamily="18" charset="0"/>
                            </a:rPr>
                            <m:t>−1</m:t>
                          </m:r>
                        </m:sup>
                      </m:sSup>
                      <m:f>
                        <m:fPr>
                          <m:ctrlPr>
                            <a:rPr lang="en-US" sz="1400" i="1">
                              <a:solidFill>
                                <a:srgbClr val="836967"/>
                              </a:solidFill>
                              <a:latin typeface="Cambria Math" panose="02040503050406030204" pitchFamily="18" charset="0"/>
                            </a:rPr>
                          </m:ctrlPr>
                        </m:fPr>
                        <m:num>
                          <m:acc>
                            <m:accPr>
                              <m:chr m:val="̇"/>
                              <m:ctrlPr>
                                <a:rPr lang="en-US" sz="1400" i="1">
                                  <a:solidFill>
                                    <a:srgbClr val="836967"/>
                                  </a:solidFill>
                                  <a:latin typeface="Cambria Math" panose="02040503050406030204" pitchFamily="18" charset="0"/>
                                </a:rPr>
                              </m:ctrlPr>
                            </m:accPr>
                            <m:e>
                              <m:r>
                                <a:rPr lang="en-US" sz="1400" i="1">
                                  <a:latin typeface="Cambria Math" panose="02040503050406030204" pitchFamily="18" charset="0"/>
                                </a:rPr>
                                <m:t>𝛾</m:t>
                              </m:r>
                            </m:e>
                          </m:acc>
                        </m:num>
                        <m:den>
                          <m:r>
                            <a:rPr lang="en-US" sz="1400" i="1">
                              <a:latin typeface="Cambria Math" panose="02040503050406030204" pitchFamily="18" charset="0"/>
                            </a:rPr>
                            <m:t>𝐶</m:t>
                          </m:r>
                        </m:den>
                      </m:f>
                    </m:oMath>
                  </m:oMathPara>
                </a14:m>
                <a:endParaRPr lang="en-US" sz="1400" dirty="0"/>
              </a:p>
            </p:txBody>
          </p:sp>
        </mc:Choice>
        <mc:Fallback>
          <p:sp>
            <p:nvSpPr>
              <p:cNvPr id="309" name="TextBox 308">
                <a:extLst>
                  <a:ext uri="{FF2B5EF4-FFF2-40B4-BE49-F238E27FC236}">
                    <a16:creationId xmlns:a16="http://schemas.microsoft.com/office/drawing/2014/main" id="{AE5EEED5-D442-65CC-E992-2F03E182A335}"/>
                  </a:ext>
                </a:extLst>
              </p:cNvPr>
              <p:cNvSpPr txBox="1">
                <a:spLocks noRot="1" noChangeAspect="1" noMove="1" noResize="1" noEditPoints="1" noAdjustHandles="1" noChangeArrowheads="1" noChangeShapeType="1" noTextEdit="1"/>
              </p:cNvSpPr>
              <p:nvPr/>
            </p:nvSpPr>
            <p:spPr>
              <a:xfrm>
                <a:off x="6979303" y="2953427"/>
                <a:ext cx="3031298" cy="497957"/>
              </a:xfrm>
              <a:prstGeom prst="rect">
                <a:avLst/>
              </a:prstGeom>
              <a:blipFill>
                <a:blip r:embed="rId8"/>
                <a:stretch>
                  <a:fillRect b="-2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0" name="TextBox 309">
                <a:extLst>
                  <a:ext uri="{FF2B5EF4-FFF2-40B4-BE49-F238E27FC236}">
                    <a16:creationId xmlns:a16="http://schemas.microsoft.com/office/drawing/2014/main" id="{31442C8B-DF03-9EF8-C27B-C362081DB43B}"/>
                  </a:ext>
                </a:extLst>
              </p:cNvPr>
              <p:cNvSpPr txBox="1"/>
              <p:nvPr/>
            </p:nvSpPr>
            <p:spPr>
              <a:xfrm>
                <a:off x="6925969" y="3477222"/>
                <a:ext cx="930604" cy="3077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𝝉</m:t>
                      </m:r>
                      <m:r>
                        <a:rPr lang="en-US" sz="1400" b="0" i="1" smtClean="0">
                          <a:latin typeface="Cambria Math" panose="02040503050406030204" pitchFamily="18" charset="0"/>
                        </a:rPr>
                        <m:t>−</m:t>
                      </m:r>
                      <m:r>
                        <a:rPr lang="en-US" sz="1400" b="1" i="1">
                          <a:latin typeface="Cambria Math" panose="02040503050406030204" pitchFamily="18" charset="0"/>
                        </a:rPr>
                        <m:t>𝜼</m:t>
                      </m:r>
                      <m:r>
                        <a:rPr lang="en-US" sz="1400" i="1" smtClean="0">
                          <a:latin typeface="Cambria Math" panose="02040503050406030204" pitchFamily="18" charset="0"/>
                        </a:rPr>
                        <m:t> </m:t>
                      </m:r>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oMath>
                  </m:oMathPara>
                </a14:m>
                <a:endParaRPr lang="en-US" sz="1400" dirty="0"/>
              </a:p>
            </p:txBody>
          </p:sp>
        </mc:Choice>
        <mc:Fallback>
          <p:sp>
            <p:nvSpPr>
              <p:cNvPr id="310" name="TextBox 309">
                <a:extLst>
                  <a:ext uri="{FF2B5EF4-FFF2-40B4-BE49-F238E27FC236}">
                    <a16:creationId xmlns:a16="http://schemas.microsoft.com/office/drawing/2014/main" id="{31442C8B-DF03-9EF8-C27B-C362081DB43B}"/>
                  </a:ext>
                </a:extLst>
              </p:cNvPr>
              <p:cNvSpPr txBox="1">
                <a:spLocks noRot="1" noChangeAspect="1" noMove="1" noResize="1" noEditPoints="1" noAdjustHandles="1" noChangeArrowheads="1" noChangeShapeType="1" noTextEdit="1"/>
              </p:cNvSpPr>
              <p:nvPr/>
            </p:nvSpPr>
            <p:spPr>
              <a:xfrm>
                <a:off x="6925969" y="3477222"/>
                <a:ext cx="930604" cy="307777"/>
              </a:xfrm>
              <a:prstGeom prst="rect">
                <a:avLst/>
              </a:prstGeom>
              <a:blipFill>
                <a:blip r:embed="rId9"/>
                <a:stretch>
                  <a:fillRect b="-769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1" name="TextBox 310">
                <a:extLst>
                  <a:ext uri="{FF2B5EF4-FFF2-40B4-BE49-F238E27FC236}">
                    <a16:creationId xmlns:a16="http://schemas.microsoft.com/office/drawing/2014/main" id="{9499B1FF-90F1-F955-46C0-302CF96EA71C}"/>
                  </a:ext>
                </a:extLst>
              </p:cNvPr>
              <p:cNvSpPr txBox="1"/>
              <p:nvPr/>
            </p:nvSpPr>
            <p:spPr>
              <a:xfrm>
                <a:off x="4357799" y="1101368"/>
                <a:ext cx="1359283" cy="389787"/>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rPr>
                        <m:t>𝝀</m:t>
                      </m:r>
                      <m:r>
                        <a:rPr lang="en-US" sz="1400" i="1">
                          <a:latin typeface="Cambria Math" panose="02040503050406030204" pitchFamily="18"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𝑡</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𝜆</m:t>
                              </m:r>
                            </m:e>
                          </m:acc>
                        </m:e>
                        <m:sup>
                          <m:r>
                            <a:rPr lang="en-US" i="1">
                              <a:latin typeface="Cambria Math" panose="02040503050406030204" pitchFamily="18" charset="0"/>
                            </a:rPr>
                            <m:t>𝑘</m:t>
                          </m:r>
                        </m:sup>
                      </m:sSup>
                    </m:oMath>
                  </m:oMathPara>
                </a14:m>
                <a:endParaRPr lang="en-US" sz="1400" dirty="0">
                  <a:latin typeface="Times New Roman" panose="02020603050405020304" pitchFamily="18" charset="0"/>
                  <a:cs typeface="Times New Roman" panose="02020603050405020304" pitchFamily="18" charset="0"/>
                </a:endParaRPr>
              </a:p>
            </p:txBody>
          </p:sp>
        </mc:Choice>
        <mc:Fallback>
          <p:sp>
            <p:nvSpPr>
              <p:cNvPr id="311" name="TextBox 310">
                <a:extLst>
                  <a:ext uri="{FF2B5EF4-FFF2-40B4-BE49-F238E27FC236}">
                    <a16:creationId xmlns:a16="http://schemas.microsoft.com/office/drawing/2014/main" id="{9499B1FF-90F1-F955-46C0-302CF96EA71C}"/>
                  </a:ext>
                </a:extLst>
              </p:cNvPr>
              <p:cNvSpPr txBox="1">
                <a:spLocks noRot="1" noChangeAspect="1" noMove="1" noResize="1" noEditPoints="1" noAdjustHandles="1" noChangeArrowheads="1" noChangeShapeType="1" noTextEdit="1"/>
              </p:cNvSpPr>
              <p:nvPr/>
            </p:nvSpPr>
            <p:spPr>
              <a:xfrm>
                <a:off x="4357799" y="1101368"/>
                <a:ext cx="1359283" cy="389787"/>
              </a:xfrm>
              <a:prstGeom prst="rect">
                <a:avLst/>
              </a:prstGeom>
              <a:blipFill>
                <a:blip r:embed="rId10"/>
                <a:stretch>
                  <a:fillRect t="-6061" b="-3030"/>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2" name="TextBox 311">
                <a:extLst>
                  <a:ext uri="{FF2B5EF4-FFF2-40B4-BE49-F238E27FC236}">
                    <a16:creationId xmlns:a16="http://schemas.microsoft.com/office/drawing/2014/main" id="{0C9058AA-7528-5BE0-67F3-5A4E55A27AB1}"/>
                  </a:ext>
                </a:extLst>
              </p:cNvPr>
              <p:cNvSpPr txBox="1"/>
              <p:nvPr/>
            </p:nvSpPr>
            <p:spPr>
              <a:xfrm>
                <a:off x="6967318" y="4125771"/>
                <a:ext cx="1308898" cy="3077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𝝀</m:t>
                      </m:r>
                      <m:d>
                        <m:dPr>
                          <m:ctrlPr>
                            <a:rPr lang="en-US" sz="1400" b="1" i="1">
                              <a:solidFill>
                                <a:srgbClr val="836967"/>
                              </a:solidFill>
                              <a:latin typeface="Cambria Math" panose="02040503050406030204" pitchFamily="18" charset="0"/>
                            </a:rPr>
                          </m:ctrlPr>
                        </m:dPr>
                        <m:e>
                          <m:acc>
                            <m:accPr>
                              <m:chr m:val="̇"/>
                              <m:ctrlPr>
                                <a:rPr lang="en-US" sz="1400" b="1"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r>
                            <a:rPr lang="en-US" sz="1400" b="0" i="0">
                              <a:latin typeface="Cambria Math" panose="02040503050406030204" pitchFamily="18" charset="0"/>
                            </a:rPr>
                            <m:t>,</m:t>
                          </m:r>
                          <m:r>
                            <a:rPr lang="en-US" sz="1400" b="0" i="1">
                              <a:latin typeface="Cambria Math" panose="02040503050406030204" pitchFamily="18" charset="0"/>
                            </a:rPr>
                            <m:t>𝑡</m:t>
                          </m:r>
                        </m:e>
                      </m:d>
                      <m:r>
                        <a:rPr lang="en-US" sz="1400" b="0" i="0" smtClean="0">
                          <a:latin typeface="Cambria Math" panose="02040503050406030204" pitchFamily="18" charset="0"/>
                        </a:rPr>
                        <m:t>−</m:t>
                      </m:r>
                      <m:r>
                        <a:rPr lang="en-US" sz="1400" b="0" i="1" smtClean="0">
                          <a:latin typeface="Cambria Math" panose="02040503050406030204" pitchFamily="18" charset="0"/>
                        </a:rPr>
                        <m:t>𝑖</m:t>
                      </m:r>
                      <m:d>
                        <m:dPr>
                          <m:ctrlPr>
                            <a:rPr lang="en-US" sz="1400" b="0" i="1">
                              <a:latin typeface="Cambria Math" panose="02040503050406030204" pitchFamily="18" charset="0"/>
                            </a:rPr>
                          </m:ctrlPr>
                        </m:dPr>
                        <m:e>
                          <m:acc>
                            <m:accPr>
                              <m:chr m:val="̇"/>
                              <m:ctrlPr>
                                <a:rPr lang="en-US" sz="1400" b="0"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e>
                      </m:d>
                    </m:oMath>
                  </m:oMathPara>
                </a14:m>
                <a:endParaRPr lang="en-US" sz="1400" dirty="0"/>
              </a:p>
            </p:txBody>
          </p:sp>
        </mc:Choice>
        <mc:Fallback>
          <p:sp>
            <p:nvSpPr>
              <p:cNvPr id="312" name="TextBox 311">
                <a:extLst>
                  <a:ext uri="{FF2B5EF4-FFF2-40B4-BE49-F238E27FC236}">
                    <a16:creationId xmlns:a16="http://schemas.microsoft.com/office/drawing/2014/main" id="{0C9058AA-7528-5BE0-67F3-5A4E55A27AB1}"/>
                  </a:ext>
                </a:extLst>
              </p:cNvPr>
              <p:cNvSpPr txBox="1">
                <a:spLocks noRot="1" noChangeAspect="1" noMove="1" noResize="1" noEditPoints="1" noAdjustHandles="1" noChangeArrowheads="1" noChangeShapeType="1" noTextEdit="1"/>
              </p:cNvSpPr>
              <p:nvPr/>
            </p:nvSpPr>
            <p:spPr>
              <a:xfrm>
                <a:off x="6967318" y="4125771"/>
                <a:ext cx="1308898" cy="307777"/>
              </a:xfrm>
              <a:prstGeom prst="rect">
                <a:avLst/>
              </a:prstGeom>
              <a:blipFill>
                <a:blip r:embed="rId11"/>
                <a:stretch>
                  <a:fillRect b="-4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3" name="TextBox 312">
                <a:extLst>
                  <a:ext uri="{FF2B5EF4-FFF2-40B4-BE49-F238E27FC236}">
                    <a16:creationId xmlns:a16="http://schemas.microsoft.com/office/drawing/2014/main" id="{61DE3C6E-EEB3-5C91-BBA9-EE8EAD9CFBF2}"/>
                  </a:ext>
                </a:extLst>
              </p:cNvPr>
              <p:cNvSpPr txBox="1"/>
              <p:nvPr/>
            </p:nvSpPr>
            <p:spPr>
              <a:xfrm>
                <a:off x="6965600" y="4551602"/>
                <a:ext cx="1308899" cy="3077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𝝀</m:t>
                      </m:r>
                      <m:d>
                        <m:dPr>
                          <m:ctrlPr>
                            <a:rPr lang="en-US" sz="1400" b="1" i="1">
                              <a:solidFill>
                                <a:srgbClr val="836967"/>
                              </a:solidFill>
                              <a:latin typeface="Cambria Math" panose="02040503050406030204" pitchFamily="18" charset="0"/>
                            </a:rPr>
                          </m:ctrlPr>
                        </m:dPr>
                        <m:e>
                          <m:acc>
                            <m:accPr>
                              <m:chr m:val="̇"/>
                              <m:ctrlPr>
                                <a:rPr lang="en-US" sz="1400" b="1"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r>
                            <a:rPr lang="en-US" sz="1400" b="0" i="0">
                              <a:latin typeface="Cambria Math" panose="02040503050406030204" pitchFamily="18" charset="0"/>
                            </a:rPr>
                            <m:t>,</m:t>
                          </m:r>
                          <m:r>
                            <a:rPr lang="en-US" sz="1400" b="0" i="1">
                              <a:latin typeface="Cambria Math" panose="02040503050406030204" pitchFamily="18" charset="0"/>
                            </a:rPr>
                            <m:t>𝑡</m:t>
                          </m:r>
                        </m:e>
                      </m:d>
                      <m:r>
                        <a:rPr lang="en-US" sz="1400" b="0" i="0" smtClean="0">
                          <a:latin typeface="Cambria Math" panose="02040503050406030204" pitchFamily="18" charset="0"/>
                        </a:rPr>
                        <m:t>−</m:t>
                      </m:r>
                      <m:r>
                        <a:rPr lang="en-US" sz="1400" b="0" i="1" smtClean="0">
                          <a:latin typeface="Cambria Math" panose="02040503050406030204" pitchFamily="18" charset="0"/>
                        </a:rPr>
                        <m:t>𝑏</m:t>
                      </m:r>
                      <m:d>
                        <m:dPr>
                          <m:ctrlPr>
                            <a:rPr lang="en-US" sz="1400" b="0" i="1">
                              <a:latin typeface="Cambria Math" panose="02040503050406030204" pitchFamily="18" charset="0"/>
                            </a:rPr>
                          </m:ctrlPr>
                        </m:dPr>
                        <m:e>
                          <m:r>
                            <a:rPr lang="en-US" sz="1400" b="0" i="1">
                              <a:latin typeface="Cambria Math" panose="02040503050406030204" pitchFamily="18" charset="0"/>
                            </a:rPr>
                            <m:t>𝑡</m:t>
                          </m:r>
                        </m:e>
                      </m:d>
                    </m:oMath>
                  </m:oMathPara>
                </a14:m>
                <a:endParaRPr lang="en-US" sz="1400" dirty="0"/>
              </a:p>
            </p:txBody>
          </p:sp>
        </mc:Choice>
        <mc:Fallback>
          <p:sp>
            <p:nvSpPr>
              <p:cNvPr id="313" name="TextBox 312">
                <a:extLst>
                  <a:ext uri="{FF2B5EF4-FFF2-40B4-BE49-F238E27FC236}">
                    <a16:creationId xmlns:a16="http://schemas.microsoft.com/office/drawing/2014/main" id="{61DE3C6E-EEB3-5C91-BBA9-EE8EAD9CFBF2}"/>
                  </a:ext>
                </a:extLst>
              </p:cNvPr>
              <p:cNvSpPr txBox="1">
                <a:spLocks noRot="1" noChangeAspect="1" noMove="1" noResize="1" noEditPoints="1" noAdjustHandles="1" noChangeArrowheads="1" noChangeShapeType="1" noTextEdit="1"/>
              </p:cNvSpPr>
              <p:nvPr/>
            </p:nvSpPr>
            <p:spPr>
              <a:xfrm>
                <a:off x="6965600" y="4551602"/>
                <a:ext cx="1308899" cy="307777"/>
              </a:xfrm>
              <a:prstGeom prst="rect">
                <a:avLst/>
              </a:prstGeom>
              <a:blipFill>
                <a:blip r:embed="rId12"/>
                <a:stretch>
                  <a:fillRect b="-4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4" name="TextBox 313">
                <a:extLst>
                  <a:ext uri="{FF2B5EF4-FFF2-40B4-BE49-F238E27FC236}">
                    <a16:creationId xmlns:a16="http://schemas.microsoft.com/office/drawing/2014/main" id="{449BAEE3-8D43-AF82-2D34-58CA5D77BEB4}"/>
                  </a:ext>
                </a:extLst>
              </p:cNvPr>
              <p:cNvSpPr txBox="1"/>
              <p:nvPr/>
            </p:nvSpPr>
            <p:spPr>
              <a:xfrm>
                <a:off x="4306216" y="3386247"/>
                <a:ext cx="135928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rPr>
                        <m:t>𝝉</m:t>
                      </m:r>
                      <m:r>
                        <a:rPr lang="en-US" sz="1400" i="1">
                          <a:latin typeface="Cambria Math" panose="02040503050406030204" pitchFamily="18"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𝑡</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b="1" i="1">
                                  <a:latin typeface="Cambria Math" panose="02040503050406030204" pitchFamily="18" charset="0"/>
                                </a:rPr>
                              </m:ctrlPr>
                            </m:accPr>
                            <m:e>
                              <m:r>
                                <a:rPr lang="en-US" b="1" i="1">
                                  <a:latin typeface="Cambria Math" panose="02040503050406030204" pitchFamily="18" charset="0"/>
                                </a:rPr>
                                <m:t>𝝉</m:t>
                              </m:r>
                            </m:e>
                          </m:acc>
                        </m:e>
                        <m:sup>
                          <m:r>
                            <a:rPr lang="en-US" i="1">
                              <a:latin typeface="Cambria Math" panose="02040503050406030204" pitchFamily="18" charset="0"/>
                            </a:rPr>
                            <m:t>𝑘</m:t>
                          </m:r>
                        </m:sup>
                      </m:sSup>
                    </m:oMath>
                  </m:oMathPara>
                </a14:m>
                <a:endParaRPr lang="en-US" sz="1400" dirty="0">
                  <a:latin typeface="Times New Roman" panose="02020603050405020304" pitchFamily="18" charset="0"/>
                  <a:cs typeface="Times New Roman" panose="02020603050405020304" pitchFamily="18" charset="0"/>
                </a:endParaRPr>
              </a:p>
            </p:txBody>
          </p:sp>
        </mc:Choice>
        <mc:Fallback>
          <p:sp>
            <p:nvSpPr>
              <p:cNvPr id="314" name="TextBox 313">
                <a:extLst>
                  <a:ext uri="{FF2B5EF4-FFF2-40B4-BE49-F238E27FC236}">
                    <a16:creationId xmlns:a16="http://schemas.microsoft.com/office/drawing/2014/main" id="{449BAEE3-8D43-AF82-2D34-58CA5D77BEB4}"/>
                  </a:ext>
                </a:extLst>
              </p:cNvPr>
              <p:cNvSpPr txBox="1">
                <a:spLocks noRot="1" noChangeAspect="1" noMove="1" noResize="1" noEditPoints="1" noAdjustHandles="1" noChangeArrowheads="1" noChangeShapeType="1" noTextEdit="1"/>
              </p:cNvSpPr>
              <p:nvPr/>
            </p:nvSpPr>
            <p:spPr>
              <a:xfrm>
                <a:off x="4306216" y="3386247"/>
                <a:ext cx="1359283" cy="369332"/>
              </a:xfrm>
              <a:prstGeom prst="rect">
                <a:avLst/>
              </a:prstGeom>
              <a:blipFill>
                <a:blip r:embed="rId13"/>
                <a:stretch>
                  <a:fillRect b="-3125"/>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7" name="TextBox 316">
                <a:extLst>
                  <a:ext uri="{FF2B5EF4-FFF2-40B4-BE49-F238E27FC236}">
                    <a16:creationId xmlns:a16="http://schemas.microsoft.com/office/drawing/2014/main" id="{627ADCDD-973A-B98C-1C31-A6A0A6B32FCD}"/>
                  </a:ext>
                </a:extLst>
              </p:cNvPr>
              <p:cNvSpPr txBox="1"/>
              <p:nvPr/>
            </p:nvSpPr>
            <p:spPr>
              <a:xfrm>
                <a:off x="4302657" y="5430988"/>
                <a:ext cx="1359283" cy="311560"/>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𝜼</m:t>
                      </m:r>
                      <m:r>
                        <a:rPr lang="en-US" sz="1400" i="1">
                          <a:latin typeface="Cambria Math" panose="02040503050406030204" pitchFamily="18"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𝑡</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smtClean="0">
                              <a:latin typeface="Cambria Math" panose="02040503050406030204" pitchFamily="18" charset="0"/>
                            </a:rPr>
                          </m:ctrlPr>
                        </m:sSup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𝜼</m:t>
                              </m:r>
                            </m:e>
                          </m:acc>
                        </m:e>
                        <m:sup>
                          <m:r>
                            <a:rPr lang="en-US" sz="1400" b="0" i="1" smtClean="0">
                              <a:latin typeface="Cambria Math" panose="02040503050406030204" pitchFamily="18" charset="0"/>
                            </a:rPr>
                            <m:t>𝑘</m:t>
                          </m:r>
                        </m:sup>
                      </m:sSup>
                    </m:oMath>
                  </m:oMathPara>
                </a14:m>
                <a:endParaRPr lang="en-US" sz="1400" dirty="0">
                  <a:latin typeface="Times New Roman" panose="02020603050405020304" pitchFamily="18" charset="0"/>
                  <a:cs typeface="Times New Roman" panose="02020603050405020304" pitchFamily="18" charset="0"/>
                </a:endParaRPr>
              </a:p>
            </p:txBody>
          </p:sp>
        </mc:Choice>
        <mc:Fallback>
          <p:sp>
            <p:nvSpPr>
              <p:cNvPr id="317" name="TextBox 316">
                <a:extLst>
                  <a:ext uri="{FF2B5EF4-FFF2-40B4-BE49-F238E27FC236}">
                    <a16:creationId xmlns:a16="http://schemas.microsoft.com/office/drawing/2014/main" id="{627ADCDD-973A-B98C-1C31-A6A0A6B32FCD}"/>
                  </a:ext>
                </a:extLst>
              </p:cNvPr>
              <p:cNvSpPr txBox="1">
                <a:spLocks noRot="1" noChangeAspect="1" noMove="1" noResize="1" noEditPoints="1" noAdjustHandles="1" noChangeArrowheads="1" noChangeShapeType="1" noTextEdit="1"/>
              </p:cNvSpPr>
              <p:nvPr/>
            </p:nvSpPr>
            <p:spPr>
              <a:xfrm>
                <a:off x="4302657" y="5430988"/>
                <a:ext cx="1359283" cy="311560"/>
              </a:xfrm>
              <a:prstGeom prst="rect">
                <a:avLst/>
              </a:prstGeom>
              <a:blipFill>
                <a:blip r:embed="rId14"/>
                <a:stretch>
                  <a:fillRect b="-11538"/>
                </a:stretch>
              </a:blipFill>
              <a:ln>
                <a:solidFill>
                  <a:schemeClr val="tx1"/>
                </a:solidFill>
              </a:ln>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786C1A05-9F6D-009A-FE16-79088086F8C4}"/>
              </a:ext>
            </a:extLst>
          </p:cNvPr>
          <p:cNvCxnSpPr>
            <a:stCxn id="109" idx="3"/>
            <a:endCxn id="311" idx="1"/>
          </p:cNvCxnSpPr>
          <p:nvPr/>
        </p:nvCxnSpPr>
        <p:spPr>
          <a:xfrm>
            <a:off x="3983190" y="1293103"/>
            <a:ext cx="374609" cy="3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6EE3957-E8BA-610F-33A9-1F8DB036F2EF}"/>
              </a:ext>
            </a:extLst>
          </p:cNvPr>
          <p:cNvCxnSpPr>
            <a:stCxn id="93" idx="6"/>
            <a:endCxn id="314" idx="1"/>
          </p:cNvCxnSpPr>
          <p:nvPr/>
        </p:nvCxnSpPr>
        <p:spPr>
          <a:xfrm>
            <a:off x="4053690" y="3567516"/>
            <a:ext cx="252526" cy="3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EEC00B2-757A-F101-317E-847895A73C79}"/>
              </a:ext>
            </a:extLst>
          </p:cNvPr>
          <p:cNvCxnSpPr>
            <a:stCxn id="245" idx="6"/>
            <a:endCxn id="317" idx="1"/>
          </p:cNvCxnSpPr>
          <p:nvPr/>
        </p:nvCxnSpPr>
        <p:spPr>
          <a:xfrm flipV="1">
            <a:off x="4000145" y="5586768"/>
            <a:ext cx="302512" cy="14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Elbow Connector 44">
            <a:extLst>
              <a:ext uri="{FF2B5EF4-FFF2-40B4-BE49-F238E27FC236}">
                <a16:creationId xmlns:a16="http://schemas.microsoft.com/office/drawing/2014/main" id="{D53A7DAB-E9A4-CFF8-853C-4FBB2410F69E}"/>
              </a:ext>
            </a:extLst>
          </p:cNvPr>
          <p:cNvCxnSpPr>
            <a:stCxn id="311" idx="3"/>
            <a:endCxn id="318" idx="0"/>
          </p:cNvCxnSpPr>
          <p:nvPr/>
        </p:nvCxnSpPr>
        <p:spPr>
          <a:xfrm>
            <a:off x="5717082" y="1296262"/>
            <a:ext cx="2864421" cy="81353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0" name="Elbow Connector 49">
            <a:extLst>
              <a:ext uri="{FF2B5EF4-FFF2-40B4-BE49-F238E27FC236}">
                <a16:creationId xmlns:a16="http://schemas.microsoft.com/office/drawing/2014/main" id="{7BDD5E9C-16EA-A81F-86DB-D601A3E1C13E}"/>
              </a:ext>
            </a:extLst>
          </p:cNvPr>
          <p:cNvCxnSpPr>
            <a:stCxn id="317" idx="3"/>
            <a:endCxn id="323" idx="2"/>
          </p:cNvCxnSpPr>
          <p:nvPr/>
        </p:nvCxnSpPr>
        <p:spPr>
          <a:xfrm flipV="1">
            <a:off x="5661940" y="5000229"/>
            <a:ext cx="2919163" cy="586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EAA0258A-E33B-7C21-26DB-D267545FF3A9}"/>
              </a:ext>
            </a:extLst>
          </p:cNvPr>
          <p:cNvCxnSpPr>
            <a:stCxn id="314" idx="3"/>
          </p:cNvCxnSpPr>
          <p:nvPr/>
        </p:nvCxnSpPr>
        <p:spPr>
          <a:xfrm flipV="1">
            <a:off x="5665499" y="3567516"/>
            <a:ext cx="1137949" cy="3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4" name="Rectangle 323">
            <a:extLst>
              <a:ext uri="{FF2B5EF4-FFF2-40B4-BE49-F238E27FC236}">
                <a16:creationId xmlns:a16="http://schemas.microsoft.com/office/drawing/2014/main" id="{BA068BBC-756E-E1BD-FDE6-15A8736659CF}"/>
              </a:ext>
            </a:extLst>
          </p:cNvPr>
          <p:cNvSpPr/>
          <p:nvPr/>
        </p:nvSpPr>
        <p:spPr>
          <a:xfrm>
            <a:off x="1576803" y="296358"/>
            <a:ext cx="1783771" cy="196862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60C13658-C246-A2F5-ADA8-50F4B7E12BD4}"/>
              </a:ext>
            </a:extLst>
          </p:cNvPr>
          <p:cNvSpPr/>
          <p:nvPr/>
        </p:nvSpPr>
        <p:spPr>
          <a:xfrm>
            <a:off x="1587823" y="4695235"/>
            <a:ext cx="1783771" cy="196862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AD1C0AEE-8F0E-1EB2-C863-A2497792FFD6}"/>
              </a:ext>
            </a:extLst>
          </p:cNvPr>
          <p:cNvSpPr/>
          <p:nvPr/>
        </p:nvSpPr>
        <p:spPr>
          <a:xfrm>
            <a:off x="1576403" y="2530615"/>
            <a:ext cx="1783771" cy="196862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ounded Rectangle 334">
            <a:extLst>
              <a:ext uri="{FF2B5EF4-FFF2-40B4-BE49-F238E27FC236}">
                <a16:creationId xmlns:a16="http://schemas.microsoft.com/office/drawing/2014/main" id="{FD88AA5D-B807-8421-0DE5-0EF340C5D084}"/>
              </a:ext>
            </a:extLst>
          </p:cNvPr>
          <p:cNvSpPr/>
          <p:nvPr/>
        </p:nvSpPr>
        <p:spPr>
          <a:xfrm>
            <a:off x="10922421" y="3199981"/>
            <a:ext cx="582794" cy="30716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TextBox 335">
            <a:extLst>
              <a:ext uri="{FF2B5EF4-FFF2-40B4-BE49-F238E27FC236}">
                <a16:creationId xmlns:a16="http://schemas.microsoft.com/office/drawing/2014/main" id="{7A2F70CA-A077-FD7C-DE4E-9F6A1F5F47A4}"/>
              </a:ext>
            </a:extLst>
          </p:cNvPr>
          <p:cNvSpPr txBox="1"/>
          <p:nvPr/>
        </p:nvSpPr>
        <p:spPr>
          <a:xfrm>
            <a:off x="10980712" y="3199981"/>
            <a:ext cx="524503" cy="307777"/>
          </a:xfrm>
          <a:prstGeom prst="rect">
            <a:avLst/>
          </a:prstGeom>
          <a:noFill/>
          <a:ln>
            <a:noFill/>
          </a:ln>
        </p:spPr>
        <p:txBody>
          <a:bodyPr wrap="none" rtlCol="0">
            <a:spAutoFit/>
          </a:bodyPr>
          <a:lstStyle/>
          <a:p>
            <a:r>
              <a:rPr lang="en-US" sz="1400" dirty="0">
                <a:latin typeface="Times New Roman" panose="02020603050405020304" pitchFamily="18" charset="0"/>
                <a:cs typeface="Times New Roman" panose="02020603050405020304" pitchFamily="18" charset="0"/>
              </a:rPr>
              <a:t>Loss</a:t>
            </a:r>
          </a:p>
        </p:txBody>
      </p:sp>
      <p:cxnSp>
        <p:nvCxnSpPr>
          <p:cNvPr id="338" name="Straight Arrow Connector 337">
            <a:extLst>
              <a:ext uri="{FF2B5EF4-FFF2-40B4-BE49-F238E27FC236}">
                <a16:creationId xmlns:a16="http://schemas.microsoft.com/office/drawing/2014/main" id="{58CE7270-5F2F-0FD3-51EB-C34A0843EE2A}"/>
              </a:ext>
            </a:extLst>
          </p:cNvPr>
          <p:cNvCxnSpPr/>
          <p:nvPr/>
        </p:nvCxnSpPr>
        <p:spPr>
          <a:xfrm>
            <a:off x="10358358" y="3353870"/>
            <a:ext cx="5503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281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EE8C99F3-118E-1483-9C41-128AE858EC79}"/>
              </a:ext>
            </a:extLst>
          </p:cNvPr>
          <p:cNvSpPr/>
          <p:nvPr/>
        </p:nvSpPr>
        <p:spPr>
          <a:xfrm>
            <a:off x="4931640" y="4022563"/>
            <a:ext cx="3554510" cy="1049345"/>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719DAE5B-7DF7-37C1-BB2B-77C6AACE6E24}"/>
              </a:ext>
            </a:extLst>
          </p:cNvPr>
          <p:cNvSpPr/>
          <p:nvPr/>
        </p:nvSpPr>
        <p:spPr>
          <a:xfrm>
            <a:off x="4932040" y="2181471"/>
            <a:ext cx="3554510" cy="1841092"/>
          </a:xfrm>
          <a:prstGeom prst="rect">
            <a:avLst/>
          </a:prstGeom>
          <a:solidFill>
            <a:schemeClr val="accent6">
              <a:lumMod val="20000"/>
              <a:lumOff val="80000"/>
            </a:schemeClr>
          </a:solid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3C36803-5674-BC53-590D-B688CF5BCC0D}"/>
              </a:ext>
            </a:extLst>
          </p:cNvPr>
          <p:cNvSpPr/>
          <p:nvPr/>
        </p:nvSpPr>
        <p:spPr>
          <a:xfrm>
            <a:off x="3635896" y="1125516"/>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CD40F6-5D84-90AF-3365-5AC93E259275}"/>
              </a:ext>
            </a:extLst>
          </p:cNvPr>
          <p:cNvSpPr/>
          <p:nvPr/>
        </p:nvSpPr>
        <p:spPr>
          <a:xfrm>
            <a:off x="1689633" y="419842"/>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3430F7A-C211-508B-EED3-4D2784606023}"/>
              </a:ext>
            </a:extLst>
          </p:cNvPr>
          <p:cNvSpPr/>
          <p:nvPr/>
        </p:nvSpPr>
        <p:spPr>
          <a:xfrm>
            <a:off x="1689633" y="898714"/>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21CF8-5744-2574-BC23-BA4949144E87}"/>
              </a:ext>
            </a:extLst>
          </p:cNvPr>
          <p:cNvSpPr/>
          <p:nvPr/>
        </p:nvSpPr>
        <p:spPr>
          <a:xfrm>
            <a:off x="1689633" y="1962900"/>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81D585-B193-4150-5AAD-50F4B55A6949}"/>
              </a:ext>
            </a:extLst>
          </p:cNvPr>
          <p:cNvSpPr txBox="1"/>
          <p:nvPr/>
        </p:nvSpPr>
        <p:spPr>
          <a:xfrm>
            <a:off x="1681339" y="1178455"/>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3" name="Oval 12">
            <a:extLst>
              <a:ext uri="{FF2B5EF4-FFF2-40B4-BE49-F238E27FC236}">
                <a16:creationId xmlns:a16="http://schemas.microsoft.com/office/drawing/2014/main" id="{9B5D0EB0-E14F-9318-9150-6D4015CD55B1}"/>
              </a:ext>
            </a:extLst>
          </p:cNvPr>
          <p:cNvSpPr/>
          <p:nvPr/>
        </p:nvSpPr>
        <p:spPr>
          <a:xfrm>
            <a:off x="2408169" y="419842"/>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309E77-E63C-5C8A-FD02-58F94D61F461}"/>
              </a:ext>
            </a:extLst>
          </p:cNvPr>
          <p:cNvSpPr/>
          <p:nvPr/>
        </p:nvSpPr>
        <p:spPr>
          <a:xfrm>
            <a:off x="2408169" y="898714"/>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FBC335-62E9-BE07-3E4A-0594E450F280}"/>
              </a:ext>
            </a:extLst>
          </p:cNvPr>
          <p:cNvSpPr/>
          <p:nvPr/>
        </p:nvSpPr>
        <p:spPr>
          <a:xfrm>
            <a:off x="2408169" y="1962900"/>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DFCBA5-4330-4120-1508-D82193DB2376}"/>
              </a:ext>
            </a:extLst>
          </p:cNvPr>
          <p:cNvSpPr/>
          <p:nvPr/>
        </p:nvSpPr>
        <p:spPr>
          <a:xfrm>
            <a:off x="3010164" y="438156"/>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52814-0E70-DF0F-9F72-45A8C87E0353}"/>
              </a:ext>
            </a:extLst>
          </p:cNvPr>
          <p:cNvSpPr/>
          <p:nvPr/>
        </p:nvSpPr>
        <p:spPr>
          <a:xfrm>
            <a:off x="3010164" y="917028"/>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F9F9C9-1BB3-94F5-2BE1-632DBCA0F8BE}"/>
              </a:ext>
            </a:extLst>
          </p:cNvPr>
          <p:cNvSpPr/>
          <p:nvPr/>
        </p:nvSpPr>
        <p:spPr>
          <a:xfrm>
            <a:off x="3010164" y="1981214"/>
            <a:ext cx="228600" cy="228600"/>
          </a:xfrm>
          <a:prstGeom prst="ellipse">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82A5D8-FA4A-C210-1E94-7DBE7F6866F0}"/>
              </a:ext>
            </a:extLst>
          </p:cNvPr>
          <p:cNvCxnSpPr>
            <a:cxnSpLocks/>
            <a:stCxn id="98" idx="6"/>
            <a:endCxn id="8" idx="3"/>
          </p:cNvCxnSpPr>
          <p:nvPr/>
        </p:nvCxnSpPr>
        <p:spPr>
          <a:xfrm flipV="1">
            <a:off x="250748" y="614964"/>
            <a:ext cx="1472363" cy="1697526"/>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3CE9C7-7747-DACB-2EC7-8A8C38EF4662}"/>
              </a:ext>
            </a:extLst>
          </p:cNvPr>
          <p:cNvCxnSpPr>
            <a:cxnSpLocks/>
            <a:stCxn id="98" idx="6"/>
            <a:endCxn id="9" idx="2"/>
          </p:cNvCxnSpPr>
          <p:nvPr/>
        </p:nvCxnSpPr>
        <p:spPr>
          <a:xfrm flipV="1">
            <a:off x="250748" y="1013014"/>
            <a:ext cx="1438885" cy="129947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83211-DCE1-F5DE-4C22-58B7B640F8DB}"/>
              </a:ext>
            </a:extLst>
          </p:cNvPr>
          <p:cNvCxnSpPr>
            <a:cxnSpLocks/>
            <a:stCxn id="98" idx="6"/>
            <a:endCxn id="10" idx="2"/>
          </p:cNvCxnSpPr>
          <p:nvPr/>
        </p:nvCxnSpPr>
        <p:spPr>
          <a:xfrm flipV="1">
            <a:off x="250748" y="2077200"/>
            <a:ext cx="1438885" cy="23529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4BF706-6AB5-0644-7D67-AED918B6FF31}"/>
              </a:ext>
            </a:extLst>
          </p:cNvPr>
          <p:cNvCxnSpPr>
            <a:cxnSpLocks/>
            <a:stCxn id="8" idx="6"/>
            <a:endCxn id="13" idx="2"/>
          </p:cNvCxnSpPr>
          <p:nvPr/>
        </p:nvCxnSpPr>
        <p:spPr>
          <a:xfrm>
            <a:off x="1918233" y="534142"/>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537F-9C3E-9E32-D670-957199C75F1E}"/>
              </a:ext>
            </a:extLst>
          </p:cNvPr>
          <p:cNvCxnSpPr>
            <a:cxnSpLocks/>
            <a:stCxn id="8" idx="6"/>
            <a:endCxn id="14" idx="2"/>
          </p:cNvCxnSpPr>
          <p:nvPr/>
        </p:nvCxnSpPr>
        <p:spPr>
          <a:xfrm>
            <a:off x="1918233" y="534142"/>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1B979D-5273-0175-A449-6900984DDDFD}"/>
              </a:ext>
            </a:extLst>
          </p:cNvPr>
          <p:cNvCxnSpPr>
            <a:cxnSpLocks/>
            <a:stCxn id="8" idx="6"/>
            <a:endCxn id="15" idx="2"/>
          </p:cNvCxnSpPr>
          <p:nvPr/>
        </p:nvCxnSpPr>
        <p:spPr>
          <a:xfrm>
            <a:off x="1918233" y="534142"/>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1F943B-71BE-4FE8-0EC7-EC6BC5B7C617}"/>
              </a:ext>
            </a:extLst>
          </p:cNvPr>
          <p:cNvCxnSpPr>
            <a:cxnSpLocks/>
            <a:stCxn id="9" idx="6"/>
            <a:endCxn id="13" idx="2"/>
          </p:cNvCxnSpPr>
          <p:nvPr/>
        </p:nvCxnSpPr>
        <p:spPr>
          <a:xfrm flipV="1">
            <a:off x="1918233" y="534142"/>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4C1600-C910-0196-D854-824D6878F7A8}"/>
              </a:ext>
            </a:extLst>
          </p:cNvPr>
          <p:cNvCxnSpPr>
            <a:cxnSpLocks/>
            <a:stCxn id="9" idx="6"/>
            <a:endCxn id="14" idx="2"/>
          </p:cNvCxnSpPr>
          <p:nvPr/>
        </p:nvCxnSpPr>
        <p:spPr>
          <a:xfrm>
            <a:off x="1918233" y="1013014"/>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0EC378-033F-C386-6A7B-4B3EE5F6F9B0}"/>
              </a:ext>
            </a:extLst>
          </p:cNvPr>
          <p:cNvCxnSpPr>
            <a:cxnSpLocks/>
            <a:stCxn id="9" idx="6"/>
            <a:endCxn id="15" idx="2"/>
          </p:cNvCxnSpPr>
          <p:nvPr/>
        </p:nvCxnSpPr>
        <p:spPr>
          <a:xfrm>
            <a:off x="1918233" y="1013014"/>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FDE-69F7-4591-9E56-995E3124AA65}"/>
              </a:ext>
            </a:extLst>
          </p:cNvPr>
          <p:cNvCxnSpPr>
            <a:cxnSpLocks/>
            <a:stCxn id="10" idx="6"/>
            <a:endCxn id="13" idx="2"/>
          </p:cNvCxnSpPr>
          <p:nvPr/>
        </p:nvCxnSpPr>
        <p:spPr>
          <a:xfrm flipV="1">
            <a:off x="1918233" y="534142"/>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99209F-561C-0CE8-5C33-5DE856C08773}"/>
              </a:ext>
            </a:extLst>
          </p:cNvPr>
          <p:cNvCxnSpPr>
            <a:cxnSpLocks/>
            <a:stCxn id="10" idx="6"/>
            <a:endCxn id="14" idx="2"/>
          </p:cNvCxnSpPr>
          <p:nvPr/>
        </p:nvCxnSpPr>
        <p:spPr>
          <a:xfrm flipV="1">
            <a:off x="1918233" y="1013014"/>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99EA1FF-3E91-21A2-EBA6-AAFC8D5A02F7}"/>
              </a:ext>
            </a:extLst>
          </p:cNvPr>
          <p:cNvCxnSpPr>
            <a:cxnSpLocks/>
            <a:stCxn id="10" idx="6"/>
            <a:endCxn id="15" idx="2"/>
          </p:cNvCxnSpPr>
          <p:nvPr/>
        </p:nvCxnSpPr>
        <p:spPr>
          <a:xfrm>
            <a:off x="1918233" y="2077200"/>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D7B2CC7-A90C-E6EC-63AD-69D26A7DAA09}"/>
              </a:ext>
            </a:extLst>
          </p:cNvPr>
          <p:cNvCxnSpPr>
            <a:cxnSpLocks/>
          </p:cNvCxnSpPr>
          <p:nvPr/>
        </p:nvCxnSpPr>
        <p:spPr>
          <a:xfrm>
            <a:off x="2645853" y="534142"/>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2C66A-27E7-402C-15FE-02D167A1EB89}"/>
              </a:ext>
            </a:extLst>
          </p:cNvPr>
          <p:cNvCxnSpPr>
            <a:cxnSpLocks/>
            <a:stCxn id="13" idx="6"/>
          </p:cNvCxnSpPr>
          <p:nvPr/>
        </p:nvCxnSpPr>
        <p:spPr>
          <a:xfrm>
            <a:off x="2636769" y="534142"/>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7F21293-D211-032C-A056-B3D90BE68523}"/>
              </a:ext>
            </a:extLst>
          </p:cNvPr>
          <p:cNvCxnSpPr>
            <a:cxnSpLocks/>
            <a:stCxn id="13" idx="6"/>
            <a:endCxn id="20" idx="2"/>
          </p:cNvCxnSpPr>
          <p:nvPr/>
        </p:nvCxnSpPr>
        <p:spPr>
          <a:xfrm>
            <a:off x="2636769" y="534142"/>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6099847-1D75-569A-BCBF-C161D0DF6A8F}"/>
              </a:ext>
            </a:extLst>
          </p:cNvPr>
          <p:cNvCxnSpPr>
            <a:cxnSpLocks/>
            <a:endCxn id="18" idx="2"/>
          </p:cNvCxnSpPr>
          <p:nvPr/>
        </p:nvCxnSpPr>
        <p:spPr>
          <a:xfrm flipV="1">
            <a:off x="2645853" y="552456"/>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E1A762-FD52-46AF-3698-DE864DE0781E}"/>
              </a:ext>
            </a:extLst>
          </p:cNvPr>
          <p:cNvCxnSpPr>
            <a:cxnSpLocks/>
          </p:cNvCxnSpPr>
          <p:nvPr/>
        </p:nvCxnSpPr>
        <p:spPr>
          <a:xfrm>
            <a:off x="2645853" y="1013013"/>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452F8-8A3F-7CD8-E66B-F4E5FAE6FF50}"/>
              </a:ext>
            </a:extLst>
          </p:cNvPr>
          <p:cNvCxnSpPr>
            <a:cxnSpLocks/>
            <a:endCxn id="20" idx="2"/>
          </p:cNvCxnSpPr>
          <p:nvPr/>
        </p:nvCxnSpPr>
        <p:spPr>
          <a:xfrm>
            <a:off x="2645853" y="1013013"/>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B8CF1C-F4FB-7F02-C2B1-879ED7D0A051}"/>
              </a:ext>
            </a:extLst>
          </p:cNvPr>
          <p:cNvCxnSpPr>
            <a:cxnSpLocks/>
            <a:stCxn id="15" idx="6"/>
            <a:endCxn id="18" idx="2"/>
          </p:cNvCxnSpPr>
          <p:nvPr/>
        </p:nvCxnSpPr>
        <p:spPr>
          <a:xfrm flipV="1">
            <a:off x="2636769" y="552456"/>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E11478-0322-17A7-4D07-87907989E96B}"/>
              </a:ext>
            </a:extLst>
          </p:cNvPr>
          <p:cNvCxnSpPr>
            <a:cxnSpLocks/>
            <a:stCxn id="15" idx="6"/>
          </p:cNvCxnSpPr>
          <p:nvPr/>
        </p:nvCxnSpPr>
        <p:spPr>
          <a:xfrm flipV="1">
            <a:off x="2636769" y="1013013"/>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398194-8DDD-8745-A314-9182C7028850}"/>
              </a:ext>
            </a:extLst>
          </p:cNvPr>
          <p:cNvCxnSpPr>
            <a:cxnSpLocks/>
          </p:cNvCxnSpPr>
          <p:nvPr/>
        </p:nvCxnSpPr>
        <p:spPr>
          <a:xfrm>
            <a:off x="2645853" y="2077200"/>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3B1136-F801-C6AA-C785-657E4C701D87}"/>
              </a:ext>
            </a:extLst>
          </p:cNvPr>
          <p:cNvCxnSpPr>
            <a:cxnSpLocks/>
            <a:stCxn id="18" idx="6"/>
            <a:endCxn id="23" idx="2"/>
          </p:cNvCxnSpPr>
          <p:nvPr/>
        </p:nvCxnSpPr>
        <p:spPr>
          <a:xfrm>
            <a:off x="3238764" y="552456"/>
            <a:ext cx="397132" cy="75269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80C37D-A0B3-3D44-DF12-3311F48D0B87}"/>
              </a:ext>
            </a:extLst>
          </p:cNvPr>
          <p:cNvCxnSpPr>
            <a:cxnSpLocks/>
            <a:stCxn id="19" idx="6"/>
            <a:endCxn id="23" idx="2"/>
          </p:cNvCxnSpPr>
          <p:nvPr/>
        </p:nvCxnSpPr>
        <p:spPr>
          <a:xfrm>
            <a:off x="3238764" y="1031328"/>
            <a:ext cx="397132" cy="27382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892807-2236-B159-A35D-78BAD8B2A64E}"/>
              </a:ext>
            </a:extLst>
          </p:cNvPr>
          <p:cNvCxnSpPr>
            <a:cxnSpLocks/>
            <a:stCxn id="20" idx="6"/>
            <a:endCxn id="23" idx="2"/>
          </p:cNvCxnSpPr>
          <p:nvPr/>
        </p:nvCxnSpPr>
        <p:spPr>
          <a:xfrm flipV="1">
            <a:off x="3238764" y="1305150"/>
            <a:ext cx="397132" cy="79036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2FD43F4-2E6C-59E4-D1C8-FC235386448C}"/>
              </a:ext>
            </a:extLst>
          </p:cNvPr>
          <p:cNvCxnSpPr>
            <a:cxnSpLocks/>
            <a:stCxn id="163" idx="6"/>
            <a:endCxn id="8" idx="3"/>
          </p:cNvCxnSpPr>
          <p:nvPr/>
        </p:nvCxnSpPr>
        <p:spPr>
          <a:xfrm flipV="1">
            <a:off x="250748" y="614964"/>
            <a:ext cx="1472363" cy="393054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2C94BB4-0BC6-E14E-F8D5-5AF2B9D50B13}"/>
              </a:ext>
            </a:extLst>
          </p:cNvPr>
          <p:cNvCxnSpPr>
            <a:cxnSpLocks/>
            <a:stCxn id="163" idx="6"/>
            <a:endCxn id="9" idx="2"/>
          </p:cNvCxnSpPr>
          <p:nvPr/>
        </p:nvCxnSpPr>
        <p:spPr>
          <a:xfrm flipV="1">
            <a:off x="250748" y="1013014"/>
            <a:ext cx="1438885" cy="353249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061D5-0283-8978-8D7B-4431B11BC826}"/>
              </a:ext>
            </a:extLst>
          </p:cNvPr>
          <p:cNvCxnSpPr>
            <a:cxnSpLocks/>
            <a:stCxn id="163" idx="6"/>
            <a:endCxn id="10" idx="2"/>
          </p:cNvCxnSpPr>
          <p:nvPr/>
        </p:nvCxnSpPr>
        <p:spPr>
          <a:xfrm flipV="1">
            <a:off x="250748" y="2077200"/>
            <a:ext cx="1438885" cy="246831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0EB260D8-E40A-97A5-5F93-AB22686F5677}"/>
                  </a:ext>
                </a:extLst>
              </p:cNvPr>
              <p:cNvSpPr txBox="1"/>
              <p:nvPr/>
            </p:nvSpPr>
            <p:spPr>
              <a:xfrm>
                <a:off x="3638907" y="1139544"/>
                <a:ext cx="344283" cy="307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𝜆</m:t>
                      </m:r>
                    </m:oMath>
                  </m:oMathPara>
                </a14:m>
                <a:endParaRPr lang="en-US" dirty="0"/>
              </a:p>
            </p:txBody>
          </p:sp>
        </mc:Choice>
        <mc:Fallback>
          <p:sp>
            <p:nvSpPr>
              <p:cNvPr id="109" name="TextBox 108">
                <a:extLst>
                  <a:ext uri="{FF2B5EF4-FFF2-40B4-BE49-F238E27FC236}">
                    <a16:creationId xmlns:a16="http://schemas.microsoft.com/office/drawing/2014/main" id="{0EB260D8-E40A-97A5-5F93-AB22686F5677}"/>
                  </a:ext>
                </a:extLst>
              </p:cNvPr>
              <p:cNvSpPr txBox="1">
                <a:spLocks noRot="1" noChangeAspect="1" noMove="1" noResize="1" noEditPoints="1" noAdjustHandles="1" noChangeArrowheads="1" noChangeShapeType="1" noTextEdit="1"/>
              </p:cNvSpPr>
              <p:nvPr/>
            </p:nvSpPr>
            <p:spPr>
              <a:xfrm>
                <a:off x="3638907" y="1139544"/>
                <a:ext cx="344283" cy="307117"/>
              </a:xfrm>
              <a:prstGeom prst="rect">
                <a:avLst/>
              </a:prstGeom>
              <a:blipFill>
                <a:blip r:embed="rId2"/>
                <a:stretch>
                  <a:fillRect b="-16000"/>
                </a:stretch>
              </a:blipFill>
            </p:spPr>
            <p:txBody>
              <a:bodyPr/>
              <a:lstStyle/>
              <a:p>
                <a:r>
                  <a:rPr lang="en-US">
                    <a:noFill/>
                  </a:rPr>
                  <a:t> </a:t>
                </a:r>
              </a:p>
            </p:txBody>
          </p:sp>
        </mc:Fallback>
      </mc:AlternateContent>
      <p:sp>
        <p:nvSpPr>
          <p:cNvPr id="194" name="TextBox 193">
            <a:extLst>
              <a:ext uri="{FF2B5EF4-FFF2-40B4-BE49-F238E27FC236}">
                <a16:creationId xmlns:a16="http://schemas.microsoft.com/office/drawing/2014/main" id="{982AFE62-BB97-99F6-4E01-12680DCB6DF1}"/>
              </a:ext>
            </a:extLst>
          </p:cNvPr>
          <p:cNvSpPr txBox="1"/>
          <p:nvPr/>
        </p:nvSpPr>
        <p:spPr>
          <a:xfrm>
            <a:off x="2397928" y="1167990"/>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95" name="TextBox 194">
            <a:extLst>
              <a:ext uri="{FF2B5EF4-FFF2-40B4-BE49-F238E27FC236}">
                <a16:creationId xmlns:a16="http://schemas.microsoft.com/office/drawing/2014/main" id="{6FD80D6D-3112-80E0-19BF-493AAFE758E6}"/>
              </a:ext>
            </a:extLst>
          </p:cNvPr>
          <p:cNvSpPr txBox="1"/>
          <p:nvPr/>
        </p:nvSpPr>
        <p:spPr>
          <a:xfrm>
            <a:off x="3015504" y="1186489"/>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93" name="Oval 92">
            <a:extLst>
              <a:ext uri="{FF2B5EF4-FFF2-40B4-BE49-F238E27FC236}">
                <a16:creationId xmlns:a16="http://schemas.microsoft.com/office/drawing/2014/main" id="{E96F3BB4-BB28-95C8-AEC1-60330C286BEA}"/>
              </a:ext>
            </a:extLst>
          </p:cNvPr>
          <p:cNvSpPr/>
          <p:nvPr/>
        </p:nvSpPr>
        <p:spPr>
          <a:xfrm>
            <a:off x="3694422" y="3387882"/>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69ABD8C-43E0-FA71-A6CF-7F255BE122AE}"/>
              </a:ext>
            </a:extLst>
          </p:cNvPr>
          <p:cNvSpPr/>
          <p:nvPr/>
        </p:nvSpPr>
        <p:spPr>
          <a:xfrm>
            <a:off x="-108520" y="2132856"/>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49491EF-7A04-ED91-FBBD-C1F6351AC662}"/>
              </a:ext>
            </a:extLst>
          </p:cNvPr>
          <p:cNvSpPr/>
          <p:nvPr/>
        </p:nvSpPr>
        <p:spPr>
          <a:xfrm>
            <a:off x="1698577" y="2628084"/>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8E3C17F-97EA-D8F7-FB91-C2AEB0E8000A}"/>
              </a:ext>
            </a:extLst>
          </p:cNvPr>
          <p:cNvSpPr/>
          <p:nvPr/>
        </p:nvSpPr>
        <p:spPr>
          <a:xfrm>
            <a:off x="1698577" y="3106956"/>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16A578F-B9EC-F3AD-FB94-163D63E7CC22}"/>
              </a:ext>
            </a:extLst>
          </p:cNvPr>
          <p:cNvSpPr/>
          <p:nvPr/>
        </p:nvSpPr>
        <p:spPr>
          <a:xfrm>
            <a:off x="1698577" y="4171142"/>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2F3B10F1-6723-DD69-7CA1-65764416D945}"/>
              </a:ext>
            </a:extLst>
          </p:cNvPr>
          <p:cNvSpPr txBox="1"/>
          <p:nvPr/>
        </p:nvSpPr>
        <p:spPr>
          <a:xfrm>
            <a:off x="1690283" y="3386697"/>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04" name="Oval 103">
            <a:extLst>
              <a:ext uri="{FF2B5EF4-FFF2-40B4-BE49-F238E27FC236}">
                <a16:creationId xmlns:a16="http://schemas.microsoft.com/office/drawing/2014/main" id="{59134356-BA8D-2819-B3E1-BA85D7184011}"/>
              </a:ext>
            </a:extLst>
          </p:cNvPr>
          <p:cNvSpPr/>
          <p:nvPr/>
        </p:nvSpPr>
        <p:spPr>
          <a:xfrm>
            <a:off x="2417113" y="2628084"/>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B76ECFA-B0C6-20E7-578C-30D02D766045}"/>
              </a:ext>
            </a:extLst>
          </p:cNvPr>
          <p:cNvSpPr/>
          <p:nvPr/>
        </p:nvSpPr>
        <p:spPr>
          <a:xfrm>
            <a:off x="2417113" y="3106956"/>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F11082E-E9B0-CD3C-E4FA-F6EE832B455F}"/>
              </a:ext>
            </a:extLst>
          </p:cNvPr>
          <p:cNvSpPr/>
          <p:nvPr/>
        </p:nvSpPr>
        <p:spPr>
          <a:xfrm>
            <a:off x="2417113" y="4171142"/>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D93BC4F-CC92-8710-ECF3-1CFE6AD07E35}"/>
              </a:ext>
            </a:extLst>
          </p:cNvPr>
          <p:cNvSpPr/>
          <p:nvPr/>
        </p:nvSpPr>
        <p:spPr>
          <a:xfrm>
            <a:off x="3019108" y="2646398"/>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CD6FA17-FBBE-5396-8E1C-64E7C7F9D857}"/>
              </a:ext>
            </a:extLst>
          </p:cNvPr>
          <p:cNvSpPr/>
          <p:nvPr/>
        </p:nvSpPr>
        <p:spPr>
          <a:xfrm>
            <a:off x="3019108" y="3125270"/>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D0338E3-2B68-7C61-6003-BE45EC0EDCF9}"/>
              </a:ext>
            </a:extLst>
          </p:cNvPr>
          <p:cNvSpPr/>
          <p:nvPr/>
        </p:nvSpPr>
        <p:spPr>
          <a:xfrm>
            <a:off x="3019108" y="4189456"/>
            <a:ext cx="228600" cy="228600"/>
          </a:xfrm>
          <a:prstGeom prst="ellipse">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a:extLst>
              <a:ext uri="{FF2B5EF4-FFF2-40B4-BE49-F238E27FC236}">
                <a16:creationId xmlns:a16="http://schemas.microsoft.com/office/drawing/2014/main" id="{5239060B-756B-92D3-7A35-71C76D6C7D42}"/>
              </a:ext>
            </a:extLst>
          </p:cNvPr>
          <p:cNvCxnSpPr>
            <a:cxnSpLocks/>
            <a:stCxn id="98" idx="6"/>
            <a:endCxn id="99" idx="3"/>
          </p:cNvCxnSpPr>
          <p:nvPr/>
        </p:nvCxnSpPr>
        <p:spPr>
          <a:xfrm>
            <a:off x="250748" y="2312490"/>
            <a:ext cx="1481307" cy="510716"/>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E3A9078-D6BC-E29E-1911-9D405787D810}"/>
              </a:ext>
            </a:extLst>
          </p:cNvPr>
          <p:cNvCxnSpPr>
            <a:cxnSpLocks/>
            <a:stCxn id="98" idx="6"/>
            <a:endCxn id="100" idx="2"/>
          </p:cNvCxnSpPr>
          <p:nvPr/>
        </p:nvCxnSpPr>
        <p:spPr>
          <a:xfrm>
            <a:off x="250748" y="2312490"/>
            <a:ext cx="1447829" cy="90876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517DC2BD-C0FE-9521-6E58-38B335CC976B}"/>
              </a:ext>
            </a:extLst>
          </p:cNvPr>
          <p:cNvCxnSpPr>
            <a:cxnSpLocks/>
            <a:stCxn id="98" idx="6"/>
            <a:endCxn id="101" idx="2"/>
          </p:cNvCxnSpPr>
          <p:nvPr/>
        </p:nvCxnSpPr>
        <p:spPr>
          <a:xfrm>
            <a:off x="250748" y="2312490"/>
            <a:ext cx="1447829" cy="197295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8AA253E-236D-4BC3-1870-C88D97B97389}"/>
              </a:ext>
            </a:extLst>
          </p:cNvPr>
          <p:cNvCxnSpPr>
            <a:cxnSpLocks/>
            <a:stCxn id="99" idx="6"/>
            <a:endCxn id="104" idx="2"/>
          </p:cNvCxnSpPr>
          <p:nvPr/>
        </p:nvCxnSpPr>
        <p:spPr>
          <a:xfrm>
            <a:off x="1927177" y="2742384"/>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FAFBBD3-3897-86CD-DFC3-6DFBD23F7DFD}"/>
              </a:ext>
            </a:extLst>
          </p:cNvPr>
          <p:cNvCxnSpPr>
            <a:cxnSpLocks/>
            <a:stCxn id="99" idx="6"/>
            <a:endCxn id="106" idx="2"/>
          </p:cNvCxnSpPr>
          <p:nvPr/>
        </p:nvCxnSpPr>
        <p:spPr>
          <a:xfrm>
            <a:off x="1927177" y="2742384"/>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88A488B-963E-73BA-2E9C-899876B611CA}"/>
              </a:ext>
            </a:extLst>
          </p:cNvPr>
          <p:cNvCxnSpPr>
            <a:cxnSpLocks/>
            <a:stCxn id="99" idx="6"/>
            <a:endCxn id="111" idx="2"/>
          </p:cNvCxnSpPr>
          <p:nvPr/>
        </p:nvCxnSpPr>
        <p:spPr>
          <a:xfrm>
            <a:off x="1927177" y="2742384"/>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C905433-48EA-591E-39E1-FE379FC133A6}"/>
              </a:ext>
            </a:extLst>
          </p:cNvPr>
          <p:cNvCxnSpPr>
            <a:cxnSpLocks/>
            <a:stCxn id="100" idx="6"/>
            <a:endCxn id="104" idx="2"/>
          </p:cNvCxnSpPr>
          <p:nvPr/>
        </p:nvCxnSpPr>
        <p:spPr>
          <a:xfrm flipV="1">
            <a:off x="1927177" y="2742384"/>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2252852-CC23-79D5-DDC2-DA84B093935B}"/>
              </a:ext>
            </a:extLst>
          </p:cNvPr>
          <p:cNvCxnSpPr>
            <a:cxnSpLocks/>
            <a:stCxn id="100" idx="6"/>
            <a:endCxn id="106" idx="2"/>
          </p:cNvCxnSpPr>
          <p:nvPr/>
        </p:nvCxnSpPr>
        <p:spPr>
          <a:xfrm>
            <a:off x="1927177" y="3221256"/>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A53AE402-BEF8-8DD4-1C51-D6479E6870C5}"/>
              </a:ext>
            </a:extLst>
          </p:cNvPr>
          <p:cNvCxnSpPr>
            <a:cxnSpLocks/>
            <a:stCxn id="100" idx="6"/>
            <a:endCxn id="111" idx="2"/>
          </p:cNvCxnSpPr>
          <p:nvPr/>
        </p:nvCxnSpPr>
        <p:spPr>
          <a:xfrm>
            <a:off x="1927177" y="3221256"/>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D577A73B-E11E-0F05-508A-63235E48ADCB}"/>
              </a:ext>
            </a:extLst>
          </p:cNvPr>
          <p:cNvCxnSpPr>
            <a:cxnSpLocks/>
            <a:stCxn id="101" idx="6"/>
            <a:endCxn id="104" idx="2"/>
          </p:cNvCxnSpPr>
          <p:nvPr/>
        </p:nvCxnSpPr>
        <p:spPr>
          <a:xfrm flipV="1">
            <a:off x="1927177" y="2742384"/>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9D01660-3058-5503-422B-7C6FEAD7325E}"/>
              </a:ext>
            </a:extLst>
          </p:cNvPr>
          <p:cNvCxnSpPr>
            <a:cxnSpLocks/>
            <a:stCxn id="101" idx="6"/>
            <a:endCxn id="106" idx="2"/>
          </p:cNvCxnSpPr>
          <p:nvPr/>
        </p:nvCxnSpPr>
        <p:spPr>
          <a:xfrm flipV="1">
            <a:off x="1927177" y="3221256"/>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CE39AB-5CEF-EDEA-9DAA-419236EB6286}"/>
              </a:ext>
            </a:extLst>
          </p:cNvPr>
          <p:cNvCxnSpPr>
            <a:cxnSpLocks/>
            <a:stCxn id="101" idx="6"/>
            <a:endCxn id="111" idx="2"/>
          </p:cNvCxnSpPr>
          <p:nvPr/>
        </p:nvCxnSpPr>
        <p:spPr>
          <a:xfrm>
            <a:off x="1927177" y="4285442"/>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E785787-B5E5-F141-722D-252218D9A4AF}"/>
              </a:ext>
            </a:extLst>
          </p:cNvPr>
          <p:cNvCxnSpPr>
            <a:cxnSpLocks/>
          </p:cNvCxnSpPr>
          <p:nvPr/>
        </p:nvCxnSpPr>
        <p:spPr>
          <a:xfrm>
            <a:off x="2654797" y="2742384"/>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B10AC12-CA35-01BE-158A-C30546497F01}"/>
              </a:ext>
            </a:extLst>
          </p:cNvPr>
          <p:cNvCxnSpPr>
            <a:cxnSpLocks/>
            <a:stCxn id="104" idx="6"/>
          </p:cNvCxnSpPr>
          <p:nvPr/>
        </p:nvCxnSpPr>
        <p:spPr>
          <a:xfrm>
            <a:off x="2645713" y="2742384"/>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E7779AA9-0963-C049-4CF0-BDD1DE88B719}"/>
              </a:ext>
            </a:extLst>
          </p:cNvPr>
          <p:cNvCxnSpPr>
            <a:cxnSpLocks/>
            <a:stCxn id="104" idx="6"/>
            <a:endCxn id="131" idx="2"/>
          </p:cNvCxnSpPr>
          <p:nvPr/>
        </p:nvCxnSpPr>
        <p:spPr>
          <a:xfrm>
            <a:off x="2645713" y="2742384"/>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4092C079-38D7-FA2E-3561-8DE4C4C2D1E8}"/>
              </a:ext>
            </a:extLst>
          </p:cNvPr>
          <p:cNvCxnSpPr>
            <a:cxnSpLocks/>
            <a:endCxn id="113" idx="2"/>
          </p:cNvCxnSpPr>
          <p:nvPr/>
        </p:nvCxnSpPr>
        <p:spPr>
          <a:xfrm flipV="1">
            <a:off x="2654797" y="2760698"/>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103C625-E605-38DE-5352-5CB963E1C369}"/>
              </a:ext>
            </a:extLst>
          </p:cNvPr>
          <p:cNvCxnSpPr>
            <a:cxnSpLocks/>
          </p:cNvCxnSpPr>
          <p:nvPr/>
        </p:nvCxnSpPr>
        <p:spPr>
          <a:xfrm>
            <a:off x="2654797" y="3221255"/>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47FD1526-229D-8DE9-FF88-0EA1E5130034}"/>
              </a:ext>
            </a:extLst>
          </p:cNvPr>
          <p:cNvCxnSpPr>
            <a:cxnSpLocks/>
            <a:endCxn id="131" idx="2"/>
          </p:cNvCxnSpPr>
          <p:nvPr/>
        </p:nvCxnSpPr>
        <p:spPr>
          <a:xfrm>
            <a:off x="2654797" y="3221255"/>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762B792-8930-8DA6-2A2B-911C956665CF}"/>
              </a:ext>
            </a:extLst>
          </p:cNvPr>
          <p:cNvCxnSpPr>
            <a:cxnSpLocks/>
            <a:stCxn id="111" idx="6"/>
            <a:endCxn id="113" idx="2"/>
          </p:cNvCxnSpPr>
          <p:nvPr/>
        </p:nvCxnSpPr>
        <p:spPr>
          <a:xfrm flipV="1">
            <a:off x="2645713" y="2760698"/>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629F8EB-6782-BCEE-C6EE-C04923F3FD84}"/>
              </a:ext>
            </a:extLst>
          </p:cNvPr>
          <p:cNvCxnSpPr>
            <a:cxnSpLocks/>
            <a:stCxn id="111" idx="6"/>
          </p:cNvCxnSpPr>
          <p:nvPr/>
        </p:nvCxnSpPr>
        <p:spPr>
          <a:xfrm flipV="1">
            <a:off x="2645713" y="3221255"/>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262F5CB3-13C5-85EE-30DA-83CCCEE427D3}"/>
              </a:ext>
            </a:extLst>
          </p:cNvPr>
          <p:cNvCxnSpPr>
            <a:cxnSpLocks/>
          </p:cNvCxnSpPr>
          <p:nvPr/>
        </p:nvCxnSpPr>
        <p:spPr>
          <a:xfrm>
            <a:off x="2654797" y="4285442"/>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1" name="TextBox 160">
                <a:extLst>
                  <a:ext uri="{FF2B5EF4-FFF2-40B4-BE49-F238E27FC236}">
                    <a16:creationId xmlns:a16="http://schemas.microsoft.com/office/drawing/2014/main" id="{1475E791-D86E-E7B4-38C7-B6D32139EF81}"/>
                  </a:ext>
                </a:extLst>
              </p:cNvPr>
              <p:cNvSpPr txBox="1"/>
              <p:nvPr/>
            </p:nvSpPr>
            <p:spPr>
              <a:xfrm>
                <a:off x="973" y="2167155"/>
                <a:ext cx="150466" cy="230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oMath>
                  </m:oMathPara>
                </a14:m>
                <a:endParaRPr lang="en-US" dirty="0"/>
              </a:p>
            </p:txBody>
          </p:sp>
        </mc:Choice>
        <mc:Fallback>
          <p:sp>
            <p:nvSpPr>
              <p:cNvPr id="161" name="TextBox 160">
                <a:extLst>
                  <a:ext uri="{FF2B5EF4-FFF2-40B4-BE49-F238E27FC236}">
                    <a16:creationId xmlns:a16="http://schemas.microsoft.com/office/drawing/2014/main" id="{1475E791-D86E-E7B4-38C7-B6D32139EF81}"/>
                  </a:ext>
                </a:extLst>
              </p:cNvPr>
              <p:cNvSpPr txBox="1">
                <a:spLocks noRot="1" noChangeAspect="1" noMove="1" noResize="1" noEditPoints="1" noAdjustHandles="1" noChangeArrowheads="1" noChangeShapeType="1" noTextEdit="1"/>
              </p:cNvSpPr>
              <p:nvPr/>
            </p:nvSpPr>
            <p:spPr>
              <a:xfrm>
                <a:off x="973" y="2167155"/>
                <a:ext cx="150466" cy="230338"/>
              </a:xfrm>
              <a:prstGeom prst="rect">
                <a:avLst/>
              </a:prstGeom>
              <a:blipFill>
                <a:blip r:embed="rId3"/>
                <a:stretch>
                  <a:fillRect l="-50000" r="-50000" b="-5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2" name="TextBox 161">
                <a:extLst>
                  <a:ext uri="{FF2B5EF4-FFF2-40B4-BE49-F238E27FC236}">
                    <a16:creationId xmlns:a16="http://schemas.microsoft.com/office/drawing/2014/main" id="{DA77E209-ACB3-B78B-0AF5-50CA1FAF3E72}"/>
                  </a:ext>
                </a:extLst>
              </p:cNvPr>
              <p:cNvSpPr txBox="1"/>
              <p:nvPr/>
            </p:nvSpPr>
            <p:spPr>
              <a:xfrm>
                <a:off x="3805182" y="3417984"/>
                <a:ext cx="136070" cy="230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p:txBody>
          </p:sp>
        </mc:Choice>
        <mc:Fallback>
          <p:sp>
            <p:nvSpPr>
              <p:cNvPr id="162" name="TextBox 161">
                <a:extLst>
                  <a:ext uri="{FF2B5EF4-FFF2-40B4-BE49-F238E27FC236}">
                    <a16:creationId xmlns:a16="http://schemas.microsoft.com/office/drawing/2014/main" id="{DA77E209-ACB3-B78B-0AF5-50CA1FAF3E72}"/>
                  </a:ext>
                </a:extLst>
              </p:cNvPr>
              <p:cNvSpPr txBox="1">
                <a:spLocks noRot="1" noChangeAspect="1" noMove="1" noResize="1" noEditPoints="1" noAdjustHandles="1" noChangeArrowheads="1" noChangeShapeType="1" noTextEdit="1"/>
              </p:cNvSpPr>
              <p:nvPr/>
            </p:nvSpPr>
            <p:spPr>
              <a:xfrm>
                <a:off x="3805182" y="3417984"/>
                <a:ext cx="136070" cy="230338"/>
              </a:xfrm>
              <a:prstGeom prst="rect">
                <a:avLst/>
              </a:prstGeom>
              <a:blipFill>
                <a:blip r:embed="rId4"/>
                <a:stretch>
                  <a:fillRect l="-25000" r="-16667" b="-15789"/>
                </a:stretch>
              </a:blipFill>
            </p:spPr>
            <p:txBody>
              <a:bodyPr/>
              <a:lstStyle/>
              <a:p>
                <a:r>
                  <a:rPr lang="en-US">
                    <a:noFill/>
                  </a:rPr>
                  <a:t> </a:t>
                </a:r>
              </a:p>
            </p:txBody>
          </p:sp>
        </mc:Fallback>
      </mc:AlternateContent>
      <p:sp>
        <p:nvSpPr>
          <p:cNvPr id="163" name="Oval 162">
            <a:extLst>
              <a:ext uri="{FF2B5EF4-FFF2-40B4-BE49-F238E27FC236}">
                <a16:creationId xmlns:a16="http://schemas.microsoft.com/office/drawing/2014/main" id="{A22D616D-AA59-953F-6CF0-9961D4D362D1}"/>
              </a:ext>
            </a:extLst>
          </p:cNvPr>
          <p:cNvSpPr/>
          <p:nvPr/>
        </p:nvSpPr>
        <p:spPr>
          <a:xfrm>
            <a:off x="-108520" y="4365876"/>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4" name="TextBox 163">
                <a:extLst>
                  <a:ext uri="{FF2B5EF4-FFF2-40B4-BE49-F238E27FC236}">
                    <a16:creationId xmlns:a16="http://schemas.microsoft.com/office/drawing/2014/main" id="{D19CFB1C-E14A-14A4-FFB2-5CE170733639}"/>
                  </a:ext>
                </a:extLst>
              </p:cNvPr>
              <p:cNvSpPr txBox="1"/>
              <p:nvPr/>
            </p:nvSpPr>
            <p:spPr>
              <a:xfrm>
                <a:off x="11961" y="4406336"/>
                <a:ext cx="124660" cy="230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oMath>
                  </m:oMathPara>
                </a14:m>
                <a:endParaRPr lang="en-US" dirty="0"/>
              </a:p>
            </p:txBody>
          </p:sp>
        </mc:Choice>
        <mc:Fallback>
          <p:sp>
            <p:nvSpPr>
              <p:cNvPr id="164" name="TextBox 163">
                <a:extLst>
                  <a:ext uri="{FF2B5EF4-FFF2-40B4-BE49-F238E27FC236}">
                    <a16:creationId xmlns:a16="http://schemas.microsoft.com/office/drawing/2014/main" id="{D19CFB1C-E14A-14A4-FFB2-5CE170733639}"/>
                  </a:ext>
                </a:extLst>
              </p:cNvPr>
              <p:cNvSpPr txBox="1">
                <a:spLocks noRot="1" noChangeAspect="1" noMove="1" noResize="1" noEditPoints="1" noAdjustHandles="1" noChangeArrowheads="1" noChangeShapeType="1" noTextEdit="1"/>
              </p:cNvSpPr>
              <p:nvPr/>
            </p:nvSpPr>
            <p:spPr>
              <a:xfrm>
                <a:off x="11961" y="4406336"/>
                <a:ext cx="124660" cy="230338"/>
              </a:xfrm>
              <a:prstGeom prst="rect">
                <a:avLst/>
              </a:prstGeom>
              <a:blipFill>
                <a:blip r:embed="rId5"/>
                <a:stretch>
                  <a:fillRect l="-36364" r="-36364" b="-21053"/>
                </a:stretch>
              </a:blipFill>
            </p:spPr>
            <p:txBody>
              <a:bodyPr/>
              <a:lstStyle/>
              <a:p>
                <a:r>
                  <a:rPr lang="en-US">
                    <a:noFill/>
                  </a:rPr>
                  <a:t> </a:t>
                </a:r>
              </a:p>
            </p:txBody>
          </p:sp>
        </mc:Fallback>
      </mc:AlternateContent>
      <p:cxnSp>
        <p:nvCxnSpPr>
          <p:cNvPr id="165" name="Straight Arrow Connector 164">
            <a:extLst>
              <a:ext uri="{FF2B5EF4-FFF2-40B4-BE49-F238E27FC236}">
                <a16:creationId xmlns:a16="http://schemas.microsoft.com/office/drawing/2014/main" id="{7BF9F8FB-3478-F43E-5629-6AD2B562F9B4}"/>
              </a:ext>
            </a:extLst>
          </p:cNvPr>
          <p:cNvCxnSpPr>
            <a:cxnSpLocks/>
            <a:stCxn id="163" idx="6"/>
            <a:endCxn id="99" idx="3"/>
          </p:cNvCxnSpPr>
          <p:nvPr/>
        </p:nvCxnSpPr>
        <p:spPr>
          <a:xfrm flipV="1">
            <a:off x="250748" y="2823206"/>
            <a:ext cx="1481307" cy="172230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7108B04F-EB8D-9487-8698-6A4EA91B1A7A}"/>
              </a:ext>
            </a:extLst>
          </p:cNvPr>
          <p:cNvCxnSpPr>
            <a:cxnSpLocks/>
            <a:stCxn id="163" idx="6"/>
            <a:endCxn id="100" idx="2"/>
          </p:cNvCxnSpPr>
          <p:nvPr/>
        </p:nvCxnSpPr>
        <p:spPr>
          <a:xfrm flipV="1">
            <a:off x="250748" y="3221256"/>
            <a:ext cx="1447829" cy="132425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EC3677F-0303-EA04-53D5-E56E930C2FCC}"/>
              </a:ext>
            </a:extLst>
          </p:cNvPr>
          <p:cNvCxnSpPr>
            <a:cxnSpLocks/>
            <a:stCxn id="163" idx="6"/>
            <a:endCxn id="101" idx="2"/>
          </p:cNvCxnSpPr>
          <p:nvPr/>
        </p:nvCxnSpPr>
        <p:spPr>
          <a:xfrm flipV="1">
            <a:off x="250748" y="4285442"/>
            <a:ext cx="1447829" cy="26006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13FFB8B-DEDA-6D44-3939-C296151BAE00}"/>
              </a:ext>
            </a:extLst>
          </p:cNvPr>
          <p:cNvCxnSpPr>
            <a:cxnSpLocks/>
            <a:stCxn id="113" idx="6"/>
            <a:endCxn id="93" idx="2"/>
          </p:cNvCxnSpPr>
          <p:nvPr/>
        </p:nvCxnSpPr>
        <p:spPr>
          <a:xfrm>
            <a:off x="3247708" y="2760698"/>
            <a:ext cx="446714" cy="80681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E71D5B1-E2E3-47C7-1ABB-9C1075372F75}"/>
              </a:ext>
            </a:extLst>
          </p:cNvPr>
          <p:cNvCxnSpPr>
            <a:cxnSpLocks/>
            <a:stCxn id="121" idx="6"/>
            <a:endCxn id="93" idx="2"/>
          </p:cNvCxnSpPr>
          <p:nvPr/>
        </p:nvCxnSpPr>
        <p:spPr>
          <a:xfrm>
            <a:off x="3247708" y="3239570"/>
            <a:ext cx="446714" cy="32794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21AD5841-284E-5391-147E-6E0C14B40E96}"/>
              </a:ext>
            </a:extLst>
          </p:cNvPr>
          <p:cNvCxnSpPr>
            <a:cxnSpLocks/>
            <a:stCxn id="131" idx="6"/>
            <a:endCxn id="93" idx="2"/>
          </p:cNvCxnSpPr>
          <p:nvPr/>
        </p:nvCxnSpPr>
        <p:spPr>
          <a:xfrm flipV="1">
            <a:off x="3247708" y="3567516"/>
            <a:ext cx="446714" cy="73624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24A86DC-0708-2EA2-0CFA-D9CA04E29B69}"/>
              </a:ext>
            </a:extLst>
          </p:cNvPr>
          <p:cNvSpPr txBox="1"/>
          <p:nvPr/>
        </p:nvSpPr>
        <p:spPr>
          <a:xfrm>
            <a:off x="2406872" y="3376232"/>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178" name="TextBox 177">
            <a:extLst>
              <a:ext uri="{FF2B5EF4-FFF2-40B4-BE49-F238E27FC236}">
                <a16:creationId xmlns:a16="http://schemas.microsoft.com/office/drawing/2014/main" id="{BEAFA3C8-845F-CC60-73E6-A8C656FE4C1E}"/>
              </a:ext>
            </a:extLst>
          </p:cNvPr>
          <p:cNvSpPr txBox="1"/>
          <p:nvPr/>
        </p:nvSpPr>
        <p:spPr>
          <a:xfrm>
            <a:off x="3024448" y="3394731"/>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245" name="Oval 244">
            <a:extLst>
              <a:ext uri="{FF2B5EF4-FFF2-40B4-BE49-F238E27FC236}">
                <a16:creationId xmlns:a16="http://schemas.microsoft.com/office/drawing/2014/main" id="{4FD9ED37-91DA-EE22-AA54-C738A21D83BF}"/>
              </a:ext>
            </a:extLst>
          </p:cNvPr>
          <p:cNvSpPr/>
          <p:nvPr/>
        </p:nvSpPr>
        <p:spPr>
          <a:xfrm>
            <a:off x="3640877" y="5408613"/>
            <a:ext cx="359268" cy="359268"/>
          </a:xfrm>
          <a:prstGeom prst="ellipse">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1FC6A4B9-490C-7E79-DF16-10B27B5B6723}"/>
              </a:ext>
            </a:extLst>
          </p:cNvPr>
          <p:cNvSpPr/>
          <p:nvPr/>
        </p:nvSpPr>
        <p:spPr>
          <a:xfrm>
            <a:off x="1689633" y="4788768"/>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AF14E299-604F-5F0E-9B6F-FF748A40CCD2}"/>
              </a:ext>
            </a:extLst>
          </p:cNvPr>
          <p:cNvSpPr/>
          <p:nvPr/>
        </p:nvSpPr>
        <p:spPr>
          <a:xfrm>
            <a:off x="1689633" y="526764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5BED29D6-A547-01C1-C0C0-F76C98F9231A}"/>
              </a:ext>
            </a:extLst>
          </p:cNvPr>
          <p:cNvSpPr/>
          <p:nvPr/>
        </p:nvSpPr>
        <p:spPr>
          <a:xfrm>
            <a:off x="1689633" y="6331826"/>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a:extLst>
              <a:ext uri="{FF2B5EF4-FFF2-40B4-BE49-F238E27FC236}">
                <a16:creationId xmlns:a16="http://schemas.microsoft.com/office/drawing/2014/main" id="{57F4B6AE-0FBA-4C0E-FEE4-B0432BAE12AF}"/>
              </a:ext>
            </a:extLst>
          </p:cNvPr>
          <p:cNvSpPr txBox="1"/>
          <p:nvPr/>
        </p:nvSpPr>
        <p:spPr>
          <a:xfrm>
            <a:off x="1681339" y="5547381"/>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252" name="Oval 251">
            <a:extLst>
              <a:ext uri="{FF2B5EF4-FFF2-40B4-BE49-F238E27FC236}">
                <a16:creationId xmlns:a16="http://schemas.microsoft.com/office/drawing/2014/main" id="{ED7D43E9-5BF5-6023-5729-0B175F39D24B}"/>
              </a:ext>
            </a:extLst>
          </p:cNvPr>
          <p:cNvSpPr/>
          <p:nvPr/>
        </p:nvSpPr>
        <p:spPr>
          <a:xfrm>
            <a:off x="2408169" y="4788768"/>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DE069F46-9B92-EF89-8FCA-1E9AFA4C01EF}"/>
              </a:ext>
            </a:extLst>
          </p:cNvPr>
          <p:cNvSpPr/>
          <p:nvPr/>
        </p:nvSpPr>
        <p:spPr>
          <a:xfrm>
            <a:off x="2408169" y="526764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D66F23FC-8C38-E7F6-CC6C-4F0D7991AA30}"/>
              </a:ext>
            </a:extLst>
          </p:cNvPr>
          <p:cNvSpPr/>
          <p:nvPr/>
        </p:nvSpPr>
        <p:spPr>
          <a:xfrm>
            <a:off x="2408169" y="6331826"/>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605325A8-941B-ACA0-E3CE-307237B1C7F8}"/>
              </a:ext>
            </a:extLst>
          </p:cNvPr>
          <p:cNvSpPr/>
          <p:nvPr/>
        </p:nvSpPr>
        <p:spPr>
          <a:xfrm>
            <a:off x="3010164" y="4807082"/>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D1EDBF0E-DB11-3895-2EDF-598CC1AF162A}"/>
              </a:ext>
            </a:extLst>
          </p:cNvPr>
          <p:cNvSpPr/>
          <p:nvPr/>
        </p:nvSpPr>
        <p:spPr>
          <a:xfrm>
            <a:off x="3010164" y="5285954"/>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6BB1EA38-E85F-30FF-BAF0-39AF63ED6D06}"/>
              </a:ext>
            </a:extLst>
          </p:cNvPr>
          <p:cNvSpPr/>
          <p:nvPr/>
        </p:nvSpPr>
        <p:spPr>
          <a:xfrm>
            <a:off x="3010164" y="6350140"/>
            <a:ext cx="228600" cy="228600"/>
          </a:xfrm>
          <a:prstGeom prst="ellipse">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a:extLst>
              <a:ext uri="{FF2B5EF4-FFF2-40B4-BE49-F238E27FC236}">
                <a16:creationId xmlns:a16="http://schemas.microsoft.com/office/drawing/2014/main" id="{5802119A-CADB-DFB6-6B55-11B2BC81DE45}"/>
              </a:ext>
            </a:extLst>
          </p:cNvPr>
          <p:cNvCxnSpPr>
            <a:cxnSpLocks/>
            <a:stCxn id="98" idx="6"/>
            <a:endCxn id="247" idx="3"/>
          </p:cNvCxnSpPr>
          <p:nvPr/>
        </p:nvCxnSpPr>
        <p:spPr>
          <a:xfrm>
            <a:off x="250748" y="2312490"/>
            <a:ext cx="1472363" cy="2671400"/>
          </a:xfrm>
          <a:prstGeom prst="straightConnector1">
            <a:avLst/>
          </a:prstGeom>
          <a:ln>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FB213EAF-3CB0-C1F4-31EF-8B1B814461E3}"/>
              </a:ext>
            </a:extLst>
          </p:cNvPr>
          <p:cNvCxnSpPr>
            <a:cxnSpLocks/>
            <a:stCxn id="98" idx="6"/>
            <a:endCxn id="248" idx="2"/>
          </p:cNvCxnSpPr>
          <p:nvPr/>
        </p:nvCxnSpPr>
        <p:spPr>
          <a:xfrm>
            <a:off x="250748" y="2312490"/>
            <a:ext cx="1438885" cy="306945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5CE2035-3507-7633-9EF3-5AA869264427}"/>
              </a:ext>
            </a:extLst>
          </p:cNvPr>
          <p:cNvCxnSpPr>
            <a:cxnSpLocks/>
            <a:stCxn id="98" idx="6"/>
            <a:endCxn id="249" idx="2"/>
          </p:cNvCxnSpPr>
          <p:nvPr/>
        </p:nvCxnSpPr>
        <p:spPr>
          <a:xfrm>
            <a:off x="250748" y="2312490"/>
            <a:ext cx="1438885" cy="413363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321B06C0-83D4-4745-29D5-E8C6FD7B8530}"/>
              </a:ext>
            </a:extLst>
          </p:cNvPr>
          <p:cNvCxnSpPr>
            <a:cxnSpLocks/>
            <a:stCxn id="247" idx="6"/>
            <a:endCxn id="252" idx="2"/>
          </p:cNvCxnSpPr>
          <p:nvPr/>
        </p:nvCxnSpPr>
        <p:spPr>
          <a:xfrm>
            <a:off x="1918233" y="4903068"/>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380E3305-4E6B-2B7F-CC1F-665BC6E88AD9}"/>
              </a:ext>
            </a:extLst>
          </p:cNvPr>
          <p:cNvCxnSpPr>
            <a:cxnSpLocks/>
            <a:stCxn id="247" idx="6"/>
            <a:endCxn id="253" idx="2"/>
          </p:cNvCxnSpPr>
          <p:nvPr/>
        </p:nvCxnSpPr>
        <p:spPr>
          <a:xfrm>
            <a:off x="1918233" y="4903068"/>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30C0E9D-8325-DA2E-3B52-4D4DEE7E60ED}"/>
              </a:ext>
            </a:extLst>
          </p:cNvPr>
          <p:cNvCxnSpPr>
            <a:cxnSpLocks/>
            <a:stCxn id="247" idx="6"/>
            <a:endCxn id="255" idx="2"/>
          </p:cNvCxnSpPr>
          <p:nvPr/>
        </p:nvCxnSpPr>
        <p:spPr>
          <a:xfrm>
            <a:off x="1918233" y="4903068"/>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80A996A-7B85-D1E5-31D7-67118A5F9154}"/>
              </a:ext>
            </a:extLst>
          </p:cNvPr>
          <p:cNvCxnSpPr>
            <a:cxnSpLocks/>
            <a:stCxn id="248" idx="6"/>
            <a:endCxn id="252" idx="2"/>
          </p:cNvCxnSpPr>
          <p:nvPr/>
        </p:nvCxnSpPr>
        <p:spPr>
          <a:xfrm flipV="1">
            <a:off x="1918233" y="4903068"/>
            <a:ext cx="489936"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C5EC0344-EB2D-17E7-9DCF-C2C54E03DA08}"/>
              </a:ext>
            </a:extLst>
          </p:cNvPr>
          <p:cNvCxnSpPr>
            <a:cxnSpLocks/>
            <a:stCxn id="248" idx="6"/>
            <a:endCxn id="253" idx="2"/>
          </p:cNvCxnSpPr>
          <p:nvPr/>
        </p:nvCxnSpPr>
        <p:spPr>
          <a:xfrm>
            <a:off x="1918233" y="5381940"/>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D7630270-6C3C-A10B-3ACF-7B3099F13529}"/>
              </a:ext>
            </a:extLst>
          </p:cNvPr>
          <p:cNvCxnSpPr>
            <a:cxnSpLocks/>
            <a:stCxn id="248" idx="6"/>
            <a:endCxn id="255" idx="2"/>
          </p:cNvCxnSpPr>
          <p:nvPr/>
        </p:nvCxnSpPr>
        <p:spPr>
          <a:xfrm>
            <a:off x="1918233" y="5381940"/>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A615367-502E-F24E-5285-74D84B806305}"/>
              </a:ext>
            </a:extLst>
          </p:cNvPr>
          <p:cNvCxnSpPr>
            <a:cxnSpLocks/>
            <a:stCxn id="249" idx="6"/>
            <a:endCxn id="252" idx="2"/>
          </p:cNvCxnSpPr>
          <p:nvPr/>
        </p:nvCxnSpPr>
        <p:spPr>
          <a:xfrm flipV="1">
            <a:off x="1918233" y="4903068"/>
            <a:ext cx="489936" cy="15430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D8C272C5-5248-0AA1-44C0-647947531144}"/>
              </a:ext>
            </a:extLst>
          </p:cNvPr>
          <p:cNvCxnSpPr>
            <a:cxnSpLocks/>
            <a:stCxn id="249" idx="6"/>
            <a:endCxn id="253" idx="2"/>
          </p:cNvCxnSpPr>
          <p:nvPr/>
        </p:nvCxnSpPr>
        <p:spPr>
          <a:xfrm flipV="1">
            <a:off x="1918233" y="5381940"/>
            <a:ext cx="489936" cy="106418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6044A619-0F11-F4F8-CD94-D2411181EB9E}"/>
              </a:ext>
            </a:extLst>
          </p:cNvPr>
          <p:cNvCxnSpPr>
            <a:cxnSpLocks/>
            <a:stCxn id="249" idx="6"/>
            <a:endCxn id="255" idx="2"/>
          </p:cNvCxnSpPr>
          <p:nvPr/>
        </p:nvCxnSpPr>
        <p:spPr>
          <a:xfrm>
            <a:off x="1918233" y="6446126"/>
            <a:ext cx="489936"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30196C62-C213-DEC5-B2DE-9F82EA8CBD45}"/>
              </a:ext>
            </a:extLst>
          </p:cNvPr>
          <p:cNvCxnSpPr>
            <a:cxnSpLocks/>
          </p:cNvCxnSpPr>
          <p:nvPr/>
        </p:nvCxnSpPr>
        <p:spPr>
          <a:xfrm>
            <a:off x="2645853" y="4903068"/>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D2F7DE92-F548-AAC9-97D1-9A0E77C580E3}"/>
              </a:ext>
            </a:extLst>
          </p:cNvPr>
          <p:cNvCxnSpPr>
            <a:cxnSpLocks/>
            <a:stCxn id="252" idx="6"/>
          </p:cNvCxnSpPr>
          <p:nvPr/>
        </p:nvCxnSpPr>
        <p:spPr>
          <a:xfrm>
            <a:off x="2636769" y="4903068"/>
            <a:ext cx="368352" cy="4788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22351ED7-31EC-09AD-6AC1-6314D23950BF}"/>
              </a:ext>
            </a:extLst>
          </p:cNvPr>
          <p:cNvCxnSpPr>
            <a:cxnSpLocks/>
            <a:stCxn id="252" idx="6"/>
            <a:endCxn id="260" idx="2"/>
          </p:cNvCxnSpPr>
          <p:nvPr/>
        </p:nvCxnSpPr>
        <p:spPr>
          <a:xfrm>
            <a:off x="2636769" y="4903068"/>
            <a:ext cx="373395" cy="1561372"/>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94C865D3-2CBA-177A-8F52-63000AB0B5F8}"/>
              </a:ext>
            </a:extLst>
          </p:cNvPr>
          <p:cNvCxnSpPr>
            <a:cxnSpLocks/>
            <a:endCxn id="256" idx="2"/>
          </p:cNvCxnSpPr>
          <p:nvPr/>
        </p:nvCxnSpPr>
        <p:spPr>
          <a:xfrm flipV="1">
            <a:off x="2645853" y="4921382"/>
            <a:ext cx="364311" cy="460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B0305727-9EBD-0B75-6647-DFB0A45CAC89}"/>
              </a:ext>
            </a:extLst>
          </p:cNvPr>
          <p:cNvCxnSpPr>
            <a:cxnSpLocks/>
          </p:cNvCxnSpPr>
          <p:nvPr/>
        </p:nvCxnSpPr>
        <p:spPr>
          <a:xfrm>
            <a:off x="2645853" y="5381939"/>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54BED43-A02A-EE98-CACC-E2D8DEBECD1D}"/>
              </a:ext>
            </a:extLst>
          </p:cNvPr>
          <p:cNvCxnSpPr>
            <a:cxnSpLocks/>
            <a:endCxn id="260" idx="2"/>
          </p:cNvCxnSpPr>
          <p:nvPr/>
        </p:nvCxnSpPr>
        <p:spPr>
          <a:xfrm>
            <a:off x="2645853" y="5381939"/>
            <a:ext cx="364311" cy="108250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DF6EF99E-EC2F-27D3-0B77-873087A97D50}"/>
              </a:ext>
            </a:extLst>
          </p:cNvPr>
          <p:cNvCxnSpPr>
            <a:cxnSpLocks/>
            <a:stCxn id="255" idx="6"/>
            <a:endCxn id="256" idx="2"/>
          </p:cNvCxnSpPr>
          <p:nvPr/>
        </p:nvCxnSpPr>
        <p:spPr>
          <a:xfrm flipV="1">
            <a:off x="2636769" y="4921382"/>
            <a:ext cx="373395" cy="15247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AB189149-D7CB-0FC6-BF1D-4D15BDC7761F}"/>
              </a:ext>
            </a:extLst>
          </p:cNvPr>
          <p:cNvCxnSpPr>
            <a:cxnSpLocks/>
            <a:stCxn id="255" idx="6"/>
          </p:cNvCxnSpPr>
          <p:nvPr/>
        </p:nvCxnSpPr>
        <p:spPr>
          <a:xfrm flipV="1">
            <a:off x="2636769" y="5381939"/>
            <a:ext cx="368352" cy="1064187"/>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9E9857DE-B74D-574A-792C-69015F1DF068}"/>
              </a:ext>
            </a:extLst>
          </p:cNvPr>
          <p:cNvCxnSpPr>
            <a:cxnSpLocks/>
          </p:cNvCxnSpPr>
          <p:nvPr/>
        </p:nvCxnSpPr>
        <p:spPr>
          <a:xfrm>
            <a:off x="2645853" y="6446126"/>
            <a:ext cx="359268" cy="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0E1DACE9-1F62-9454-3308-379F865E41A2}"/>
              </a:ext>
            </a:extLst>
          </p:cNvPr>
          <p:cNvCxnSpPr>
            <a:cxnSpLocks/>
            <a:stCxn id="163" idx="6"/>
            <a:endCxn id="247" idx="3"/>
          </p:cNvCxnSpPr>
          <p:nvPr/>
        </p:nvCxnSpPr>
        <p:spPr>
          <a:xfrm>
            <a:off x="250748" y="4545510"/>
            <a:ext cx="1472363" cy="43838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080313EB-FA90-226F-F6A8-B93BD6ABCC4C}"/>
              </a:ext>
            </a:extLst>
          </p:cNvPr>
          <p:cNvCxnSpPr>
            <a:cxnSpLocks/>
            <a:stCxn id="163" idx="6"/>
            <a:endCxn id="248" idx="2"/>
          </p:cNvCxnSpPr>
          <p:nvPr/>
        </p:nvCxnSpPr>
        <p:spPr>
          <a:xfrm>
            <a:off x="250748" y="4545510"/>
            <a:ext cx="1438885" cy="83643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489350AE-EC0D-0AAF-8B1A-F8E8A35EA70F}"/>
              </a:ext>
            </a:extLst>
          </p:cNvPr>
          <p:cNvCxnSpPr>
            <a:cxnSpLocks/>
            <a:stCxn id="163" idx="6"/>
            <a:endCxn id="249" idx="2"/>
          </p:cNvCxnSpPr>
          <p:nvPr/>
        </p:nvCxnSpPr>
        <p:spPr>
          <a:xfrm>
            <a:off x="250748" y="4545510"/>
            <a:ext cx="1438885" cy="1900616"/>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2" name="TextBox 301">
                <a:extLst>
                  <a:ext uri="{FF2B5EF4-FFF2-40B4-BE49-F238E27FC236}">
                    <a16:creationId xmlns:a16="http://schemas.microsoft.com/office/drawing/2014/main" id="{199774EE-A31D-7A16-19EB-33379387B7F8}"/>
                  </a:ext>
                </a:extLst>
              </p:cNvPr>
              <p:cNvSpPr txBox="1"/>
              <p:nvPr/>
            </p:nvSpPr>
            <p:spPr>
              <a:xfrm>
                <a:off x="3665381" y="5373216"/>
                <a:ext cx="3268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oMath>
                  </m:oMathPara>
                </a14:m>
                <a:endParaRPr lang="en-US" dirty="0"/>
              </a:p>
            </p:txBody>
          </p:sp>
        </mc:Choice>
        <mc:Fallback>
          <p:sp>
            <p:nvSpPr>
              <p:cNvPr id="302" name="TextBox 301">
                <a:extLst>
                  <a:ext uri="{FF2B5EF4-FFF2-40B4-BE49-F238E27FC236}">
                    <a16:creationId xmlns:a16="http://schemas.microsoft.com/office/drawing/2014/main" id="{199774EE-A31D-7A16-19EB-33379387B7F8}"/>
                  </a:ext>
                </a:extLst>
              </p:cNvPr>
              <p:cNvSpPr txBox="1">
                <a:spLocks noRot="1" noChangeAspect="1" noMove="1" noResize="1" noEditPoints="1" noAdjustHandles="1" noChangeArrowheads="1" noChangeShapeType="1" noTextEdit="1"/>
              </p:cNvSpPr>
              <p:nvPr/>
            </p:nvSpPr>
            <p:spPr>
              <a:xfrm>
                <a:off x="3665381" y="5373216"/>
                <a:ext cx="326891" cy="369332"/>
              </a:xfrm>
              <a:prstGeom prst="rect">
                <a:avLst/>
              </a:prstGeom>
              <a:blipFill>
                <a:blip r:embed="rId6"/>
                <a:stretch>
                  <a:fillRect b="-6452"/>
                </a:stretch>
              </a:blipFill>
            </p:spPr>
            <p:txBody>
              <a:bodyPr/>
              <a:lstStyle/>
              <a:p>
                <a:r>
                  <a:rPr lang="en-US">
                    <a:noFill/>
                  </a:rPr>
                  <a:t> </a:t>
                </a:r>
              </a:p>
            </p:txBody>
          </p:sp>
        </mc:Fallback>
      </mc:AlternateContent>
      <p:cxnSp>
        <p:nvCxnSpPr>
          <p:cNvPr id="303" name="Straight Arrow Connector 302">
            <a:extLst>
              <a:ext uri="{FF2B5EF4-FFF2-40B4-BE49-F238E27FC236}">
                <a16:creationId xmlns:a16="http://schemas.microsoft.com/office/drawing/2014/main" id="{27068C61-FEDD-CB7E-4EDB-5D6AB82706BD}"/>
              </a:ext>
            </a:extLst>
          </p:cNvPr>
          <p:cNvCxnSpPr>
            <a:cxnSpLocks/>
            <a:stCxn id="256" idx="6"/>
            <a:endCxn id="302" idx="1"/>
          </p:cNvCxnSpPr>
          <p:nvPr/>
        </p:nvCxnSpPr>
        <p:spPr>
          <a:xfrm>
            <a:off x="3238764" y="4921382"/>
            <a:ext cx="426617" cy="636500"/>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57AE3CD-6483-0771-B89A-87C9D0C676DB}"/>
              </a:ext>
            </a:extLst>
          </p:cNvPr>
          <p:cNvCxnSpPr>
            <a:cxnSpLocks/>
            <a:stCxn id="258" idx="6"/>
            <a:endCxn id="302" idx="1"/>
          </p:cNvCxnSpPr>
          <p:nvPr/>
        </p:nvCxnSpPr>
        <p:spPr>
          <a:xfrm>
            <a:off x="3238764" y="5400254"/>
            <a:ext cx="426617" cy="15762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98A5FEB7-B597-E3DD-F563-C5703D09D24D}"/>
              </a:ext>
            </a:extLst>
          </p:cNvPr>
          <p:cNvCxnSpPr>
            <a:cxnSpLocks/>
            <a:stCxn id="260" idx="6"/>
            <a:endCxn id="302" idx="1"/>
          </p:cNvCxnSpPr>
          <p:nvPr/>
        </p:nvCxnSpPr>
        <p:spPr>
          <a:xfrm flipV="1">
            <a:off x="3238764" y="5557882"/>
            <a:ext cx="426617" cy="906558"/>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306" name="TextBox 305">
            <a:extLst>
              <a:ext uri="{FF2B5EF4-FFF2-40B4-BE49-F238E27FC236}">
                <a16:creationId xmlns:a16="http://schemas.microsoft.com/office/drawing/2014/main" id="{6FABC8DB-3115-4880-0AFD-A7E08E293055}"/>
              </a:ext>
            </a:extLst>
          </p:cNvPr>
          <p:cNvSpPr txBox="1"/>
          <p:nvPr/>
        </p:nvSpPr>
        <p:spPr>
          <a:xfrm>
            <a:off x="2397928" y="5536916"/>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p:sp>
        <p:nvSpPr>
          <p:cNvPr id="307" name="TextBox 306">
            <a:extLst>
              <a:ext uri="{FF2B5EF4-FFF2-40B4-BE49-F238E27FC236}">
                <a16:creationId xmlns:a16="http://schemas.microsoft.com/office/drawing/2014/main" id="{1DD33208-3106-FCB0-1C20-37E5D8371BB3}"/>
              </a:ext>
            </a:extLst>
          </p:cNvPr>
          <p:cNvSpPr txBox="1"/>
          <p:nvPr/>
        </p:nvSpPr>
        <p:spPr>
          <a:xfrm>
            <a:off x="3015504" y="5555415"/>
            <a:ext cx="179634" cy="646331"/>
          </a:xfrm>
          <a:prstGeom prst="rect">
            <a:avLst/>
          </a:prstGeom>
          <a:noFill/>
        </p:spPr>
        <p:txBody>
          <a:bodyPr wrap="square" rtlCol="0">
            <a:spAutoFit/>
          </a:bodyPr>
          <a:lstStyle/>
          <a:p>
            <a:r>
              <a:rPr lang="en-US" sz="1200" b="1" dirty="0"/>
              <a:t>.</a:t>
            </a:r>
          </a:p>
          <a:p>
            <a:r>
              <a:rPr lang="en-US" sz="1200" b="1" dirty="0"/>
              <a:t>.</a:t>
            </a:r>
          </a:p>
          <a:p>
            <a:r>
              <a:rPr lang="en-US" sz="1200" b="1" dirty="0"/>
              <a:t>.</a:t>
            </a:r>
            <a:endParaRPr lang="en-US" b="1" dirty="0"/>
          </a:p>
        </p:txBody>
      </p:sp>
      <mc:AlternateContent xmlns:mc="http://schemas.openxmlformats.org/markup-compatibility/2006">
        <mc:Choice xmlns:a14="http://schemas.microsoft.com/office/drawing/2010/main" Requires="a14">
          <p:sp>
            <p:nvSpPr>
              <p:cNvPr id="308" name="TextBox 307">
                <a:extLst>
                  <a:ext uri="{FF2B5EF4-FFF2-40B4-BE49-F238E27FC236}">
                    <a16:creationId xmlns:a16="http://schemas.microsoft.com/office/drawing/2014/main" id="{BD2E35E2-D529-7B83-FD70-7ADF88C9EC60}"/>
                  </a:ext>
                </a:extLst>
              </p:cNvPr>
              <p:cNvSpPr txBox="1"/>
              <p:nvPr/>
            </p:nvSpPr>
            <p:spPr>
              <a:xfrm>
                <a:off x="5109812" y="2407512"/>
                <a:ext cx="2462590" cy="409728"/>
              </a:xfrm>
              <a:prstGeom prst="rect">
                <a:avLst/>
              </a:prstGeom>
              <a:noFill/>
              <a:ln>
                <a:noFill/>
              </a:ln>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f>
                        <m:fPr>
                          <m:ctrlPr>
                            <a:rPr lang="en-US" sz="1400" i="1" smtClean="0">
                              <a:latin typeface="Cambria Math" panose="02040503050406030204" pitchFamily="18" charset="0"/>
                            </a:rPr>
                          </m:ctrlPr>
                        </m:fPr>
                        <m:num>
                          <m:r>
                            <a:rPr lang="en-US" sz="1400" i="1">
                              <a:latin typeface="Cambria Math" panose="02040503050406030204" pitchFamily="18" charset="0"/>
                            </a:rPr>
                            <m:t>𝑑</m:t>
                          </m:r>
                          <m:r>
                            <a:rPr lang="en-US" sz="1400" b="1" i="1">
                              <a:latin typeface="Cambria Math" panose="02040503050406030204" pitchFamily="18" charset="0"/>
                            </a:rPr>
                            <m:t>𝝀</m:t>
                          </m:r>
                        </m:num>
                        <m:den>
                          <m:r>
                            <a:rPr lang="en-US" sz="1400" i="1">
                              <a:latin typeface="Cambria Math" panose="02040503050406030204" pitchFamily="18" charset="0"/>
                            </a:rPr>
                            <m:t>𝑑𝑡</m:t>
                          </m:r>
                        </m:den>
                      </m:f>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d>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b="1" i="1">
                              <a:latin typeface="Cambria Math" panose="02040503050406030204" pitchFamily="18" charset="0"/>
                            </a:rPr>
                            <m:t>𝝀</m:t>
                          </m:r>
                          <m:r>
                            <a:rPr lang="en-US" sz="1400" i="1">
                              <a:latin typeface="Cambria Math" panose="02040503050406030204" pitchFamily="18" charset="0"/>
                            </a:rPr>
                            <m:t>)</m:t>
                          </m:r>
                        </m:e>
                        <m:sup>
                          <m:r>
                            <a:rPr lang="en-US" sz="1400" i="1">
                              <a:latin typeface="Cambria Math" panose="02040503050406030204" pitchFamily="18" charset="0"/>
                            </a:rPr>
                            <m:t>𝑝</m:t>
                          </m:r>
                        </m:sup>
                      </m:sSup>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2</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e>
                      </m:d>
                      <m:sSup>
                        <m:sSupPr>
                          <m:ctrlPr>
                            <a:rPr lang="en-US" sz="1400" i="1">
                              <a:latin typeface="Cambria Math" panose="02040503050406030204" pitchFamily="18" charset="0"/>
                            </a:rPr>
                          </m:ctrlPr>
                        </m:sSupPr>
                        <m:e>
                          <m:r>
                            <a:rPr lang="en-US" sz="1400" b="1" i="1">
                              <a:latin typeface="Cambria Math" panose="02040503050406030204" pitchFamily="18" charset="0"/>
                            </a:rPr>
                            <m:t>𝝀</m:t>
                          </m:r>
                        </m:e>
                        <m:sup>
                          <m:r>
                            <a:rPr lang="en-US" sz="1400" i="1">
                              <a:latin typeface="Cambria Math" panose="02040503050406030204" pitchFamily="18" charset="0"/>
                            </a:rPr>
                            <m:t>𝑞</m:t>
                          </m:r>
                        </m:sup>
                      </m:sSup>
                    </m:oMath>
                  </m:oMathPara>
                </a14:m>
                <a:endParaRPr lang="en-US" sz="1400" dirty="0"/>
              </a:p>
            </p:txBody>
          </p:sp>
        </mc:Choice>
        <mc:Fallback>
          <p:sp>
            <p:nvSpPr>
              <p:cNvPr id="308" name="TextBox 307">
                <a:extLst>
                  <a:ext uri="{FF2B5EF4-FFF2-40B4-BE49-F238E27FC236}">
                    <a16:creationId xmlns:a16="http://schemas.microsoft.com/office/drawing/2014/main" id="{BD2E35E2-D529-7B83-FD70-7ADF88C9EC60}"/>
                  </a:ext>
                </a:extLst>
              </p:cNvPr>
              <p:cNvSpPr txBox="1">
                <a:spLocks noRot="1" noChangeAspect="1" noMove="1" noResize="1" noEditPoints="1" noAdjustHandles="1" noChangeArrowheads="1" noChangeShapeType="1" noTextEdit="1"/>
              </p:cNvSpPr>
              <p:nvPr/>
            </p:nvSpPr>
            <p:spPr>
              <a:xfrm>
                <a:off x="5109812" y="2407512"/>
                <a:ext cx="2462590" cy="409728"/>
              </a:xfrm>
              <a:prstGeom prst="rect">
                <a:avLst/>
              </a:prstGeom>
              <a:blipFill>
                <a:blip r:embed="rId7"/>
                <a:stretch>
                  <a:fillRect t="-3030" b="-1515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9" name="TextBox 308">
                <a:extLst>
                  <a:ext uri="{FF2B5EF4-FFF2-40B4-BE49-F238E27FC236}">
                    <a16:creationId xmlns:a16="http://schemas.microsoft.com/office/drawing/2014/main" id="{AE5EEED5-D442-65CC-E992-2F03E182A335}"/>
                  </a:ext>
                </a:extLst>
              </p:cNvPr>
              <p:cNvSpPr txBox="1"/>
              <p:nvPr/>
            </p:nvSpPr>
            <p:spPr>
              <a:xfrm>
                <a:off x="5107095" y="3025106"/>
                <a:ext cx="3031298" cy="49795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𝝉</m:t>
                      </m:r>
                      <m:r>
                        <a:rPr lang="en-US" sz="1400" b="0" i="0" smtClean="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𝜎</m:t>
                          </m:r>
                        </m:e>
                        <m:sub>
                          <m:r>
                            <a:rPr lang="en-US" sz="1400" i="1">
                              <a:latin typeface="Cambria Math" panose="02040503050406030204" pitchFamily="18" charset="0"/>
                            </a:rPr>
                            <m:t>𝑓</m:t>
                          </m:r>
                        </m:sub>
                      </m:sSub>
                      <m:r>
                        <a:rPr lang="en-US" sz="1400" b="0" i="0" smtClean="0">
                          <a:latin typeface="Cambria Math" panose="02040503050406030204" pitchFamily="18" charset="0"/>
                        </a:rPr>
                        <m:t>−</m:t>
                      </m:r>
                      <m:d>
                        <m:dPr>
                          <m:begChr m:val="["/>
                          <m:endChr m:val="]"/>
                          <m:ctrlPr>
                            <a:rPr lang="en-US" sz="1400" i="1">
                              <a:solidFill>
                                <a:srgbClr val="836967"/>
                              </a:solidFill>
                              <a:latin typeface="Cambria Math" panose="02040503050406030204" pitchFamily="18" charset="0"/>
                            </a:rPr>
                          </m:ctrlPr>
                        </m:dPr>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0</m:t>
                              </m:r>
                            </m:sub>
                          </m:sSub>
                          <m:r>
                            <a:rPr lang="en-US" sz="1400" i="0">
                              <a:latin typeface="Cambria Math" panose="02040503050406030204" pitchFamily="18" charset="0"/>
                            </a:rPr>
                            <m:t>+</m:t>
                          </m:r>
                          <m:d>
                            <m:dPr>
                              <m:ctrlPr>
                                <a:rPr lang="en-US" sz="1400" i="1">
                                  <a:solidFill>
                                    <a:srgbClr val="836967"/>
                                  </a:solidFill>
                                  <a:latin typeface="Cambria Math" panose="02040503050406030204" pitchFamily="18" charset="0"/>
                                </a:rPr>
                              </m:ctrlPr>
                            </m:dPr>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1</m:t>
                                  </m:r>
                                </m:sub>
                              </m:sSub>
                              <m:r>
                                <a:rPr lang="en-US" sz="1400" i="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0">
                                      <a:latin typeface="Cambria Math" panose="02040503050406030204" pitchFamily="18" charset="0"/>
                                    </a:rPr>
                                    <m:t>0</m:t>
                                  </m:r>
                                </m:sub>
                              </m:sSub>
                            </m:e>
                          </m:d>
                          <m:r>
                            <a:rPr lang="en-US" sz="1400" b="1" i="1">
                              <a:latin typeface="Cambria Math" panose="02040503050406030204" pitchFamily="18" charset="0"/>
                            </a:rPr>
                            <m:t>𝝀</m:t>
                          </m:r>
                        </m:e>
                      </m:d>
                      <m:sSup>
                        <m:sSupPr>
                          <m:ctrlPr>
                            <a:rPr lang="en-US" sz="1400" i="1">
                              <a:solidFill>
                                <a:srgbClr val="836967"/>
                              </a:solidFill>
                              <a:latin typeface="Cambria Math" panose="02040503050406030204" pitchFamily="18" charset="0"/>
                            </a:rPr>
                          </m:ctrlPr>
                        </m:sSupPr>
                        <m:e>
                          <m:r>
                            <a:rPr lang="en-US" sz="1400" i="1">
                              <a:latin typeface="Cambria Math" panose="02040503050406030204" pitchFamily="18" charset="0"/>
                            </a:rPr>
                            <m:t>𝑠𝑖𝑛h</m:t>
                          </m:r>
                        </m:e>
                        <m:sup>
                          <m:r>
                            <a:rPr lang="en-US" sz="1400" i="0">
                              <a:latin typeface="Cambria Math" panose="02040503050406030204" pitchFamily="18" charset="0"/>
                            </a:rPr>
                            <m:t>−1</m:t>
                          </m:r>
                        </m:sup>
                      </m:sSup>
                      <m:f>
                        <m:fPr>
                          <m:ctrlPr>
                            <a:rPr lang="en-US" sz="1400" i="1">
                              <a:solidFill>
                                <a:srgbClr val="836967"/>
                              </a:solidFill>
                              <a:latin typeface="Cambria Math" panose="02040503050406030204" pitchFamily="18" charset="0"/>
                            </a:rPr>
                          </m:ctrlPr>
                        </m:fPr>
                        <m:num>
                          <m:acc>
                            <m:accPr>
                              <m:chr m:val="̇"/>
                              <m:ctrlPr>
                                <a:rPr lang="en-US" sz="1400" i="1">
                                  <a:solidFill>
                                    <a:srgbClr val="836967"/>
                                  </a:solidFill>
                                  <a:latin typeface="Cambria Math" panose="02040503050406030204" pitchFamily="18" charset="0"/>
                                </a:rPr>
                              </m:ctrlPr>
                            </m:accPr>
                            <m:e>
                              <m:r>
                                <a:rPr lang="en-US" sz="1400" i="1">
                                  <a:latin typeface="Cambria Math" panose="02040503050406030204" pitchFamily="18" charset="0"/>
                                </a:rPr>
                                <m:t>𝛾</m:t>
                              </m:r>
                            </m:e>
                          </m:acc>
                        </m:num>
                        <m:den>
                          <m:r>
                            <a:rPr lang="en-US" sz="1400" i="1">
                              <a:latin typeface="Cambria Math" panose="02040503050406030204" pitchFamily="18" charset="0"/>
                            </a:rPr>
                            <m:t>𝐶</m:t>
                          </m:r>
                        </m:den>
                      </m:f>
                    </m:oMath>
                  </m:oMathPara>
                </a14:m>
                <a:endParaRPr lang="en-US" sz="1400" dirty="0"/>
              </a:p>
            </p:txBody>
          </p:sp>
        </mc:Choice>
        <mc:Fallback>
          <p:sp>
            <p:nvSpPr>
              <p:cNvPr id="309" name="TextBox 308">
                <a:extLst>
                  <a:ext uri="{FF2B5EF4-FFF2-40B4-BE49-F238E27FC236}">
                    <a16:creationId xmlns:a16="http://schemas.microsoft.com/office/drawing/2014/main" id="{AE5EEED5-D442-65CC-E992-2F03E182A335}"/>
                  </a:ext>
                </a:extLst>
              </p:cNvPr>
              <p:cNvSpPr txBox="1">
                <a:spLocks noRot="1" noChangeAspect="1" noMove="1" noResize="1" noEditPoints="1" noAdjustHandles="1" noChangeArrowheads="1" noChangeShapeType="1" noTextEdit="1"/>
              </p:cNvSpPr>
              <p:nvPr/>
            </p:nvSpPr>
            <p:spPr>
              <a:xfrm>
                <a:off x="5107095" y="3025106"/>
                <a:ext cx="3031298" cy="497957"/>
              </a:xfrm>
              <a:prstGeom prst="rect">
                <a:avLst/>
              </a:prstGeom>
              <a:blipFill>
                <a:blip r:embed="rId8"/>
                <a:stretch>
                  <a:fillRect b="-2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0" name="TextBox 309">
                <a:extLst>
                  <a:ext uri="{FF2B5EF4-FFF2-40B4-BE49-F238E27FC236}">
                    <a16:creationId xmlns:a16="http://schemas.microsoft.com/office/drawing/2014/main" id="{31442C8B-DF03-9EF8-C27B-C362081DB43B}"/>
                  </a:ext>
                </a:extLst>
              </p:cNvPr>
              <p:cNvSpPr txBox="1"/>
              <p:nvPr/>
            </p:nvSpPr>
            <p:spPr>
              <a:xfrm>
                <a:off x="5053761" y="3548901"/>
                <a:ext cx="930604" cy="3077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𝝉</m:t>
                      </m:r>
                      <m:r>
                        <a:rPr lang="en-US" sz="1400" b="0" i="1" smtClean="0">
                          <a:latin typeface="Cambria Math" panose="02040503050406030204" pitchFamily="18" charset="0"/>
                        </a:rPr>
                        <m:t>−</m:t>
                      </m:r>
                      <m:r>
                        <a:rPr lang="en-US" sz="1400" b="1" i="1">
                          <a:latin typeface="Cambria Math" panose="02040503050406030204" pitchFamily="18" charset="0"/>
                        </a:rPr>
                        <m:t>𝜼</m:t>
                      </m:r>
                      <m:r>
                        <a:rPr lang="en-US" sz="1400" i="1" smtClean="0">
                          <a:latin typeface="Cambria Math" panose="02040503050406030204" pitchFamily="18" charset="0"/>
                        </a:rPr>
                        <m:t> </m:t>
                      </m:r>
                      <m:acc>
                        <m:accPr>
                          <m:chr m:val="̇"/>
                          <m:ctrlPr>
                            <a:rPr lang="en-US" sz="1400" i="1">
                              <a:latin typeface="Cambria Math" panose="02040503050406030204" pitchFamily="18" charset="0"/>
                            </a:rPr>
                          </m:ctrlPr>
                        </m:accPr>
                        <m:e>
                          <m:r>
                            <a:rPr lang="en-US" sz="1400" i="1">
                              <a:latin typeface="Cambria Math" panose="02040503050406030204" pitchFamily="18" charset="0"/>
                            </a:rPr>
                            <m:t>𝛾</m:t>
                          </m:r>
                        </m:e>
                      </m:acc>
                    </m:oMath>
                  </m:oMathPara>
                </a14:m>
                <a:endParaRPr lang="en-US" sz="1400" dirty="0"/>
              </a:p>
            </p:txBody>
          </p:sp>
        </mc:Choice>
        <mc:Fallback>
          <p:sp>
            <p:nvSpPr>
              <p:cNvPr id="310" name="TextBox 309">
                <a:extLst>
                  <a:ext uri="{FF2B5EF4-FFF2-40B4-BE49-F238E27FC236}">
                    <a16:creationId xmlns:a16="http://schemas.microsoft.com/office/drawing/2014/main" id="{31442C8B-DF03-9EF8-C27B-C362081DB43B}"/>
                  </a:ext>
                </a:extLst>
              </p:cNvPr>
              <p:cNvSpPr txBox="1">
                <a:spLocks noRot="1" noChangeAspect="1" noMove="1" noResize="1" noEditPoints="1" noAdjustHandles="1" noChangeArrowheads="1" noChangeShapeType="1" noTextEdit="1"/>
              </p:cNvSpPr>
              <p:nvPr/>
            </p:nvSpPr>
            <p:spPr>
              <a:xfrm>
                <a:off x="5053761" y="3548901"/>
                <a:ext cx="930604" cy="307777"/>
              </a:xfrm>
              <a:prstGeom prst="rect">
                <a:avLst/>
              </a:prstGeom>
              <a:blipFill>
                <a:blip r:embed="rId9"/>
                <a:stretch>
                  <a:fillRect b="-12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2" name="TextBox 311">
                <a:extLst>
                  <a:ext uri="{FF2B5EF4-FFF2-40B4-BE49-F238E27FC236}">
                    <a16:creationId xmlns:a16="http://schemas.microsoft.com/office/drawing/2014/main" id="{0C9058AA-7528-5BE0-67F3-5A4E55A27AB1}"/>
                  </a:ext>
                </a:extLst>
              </p:cNvPr>
              <p:cNvSpPr txBox="1"/>
              <p:nvPr/>
            </p:nvSpPr>
            <p:spPr>
              <a:xfrm>
                <a:off x="5095110" y="4197450"/>
                <a:ext cx="1308898" cy="3077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𝝀</m:t>
                      </m:r>
                      <m:d>
                        <m:dPr>
                          <m:ctrlPr>
                            <a:rPr lang="en-US" sz="1400" b="1" i="1">
                              <a:solidFill>
                                <a:srgbClr val="836967"/>
                              </a:solidFill>
                              <a:latin typeface="Cambria Math" panose="02040503050406030204" pitchFamily="18" charset="0"/>
                            </a:rPr>
                          </m:ctrlPr>
                        </m:dPr>
                        <m:e>
                          <m:acc>
                            <m:accPr>
                              <m:chr m:val="̇"/>
                              <m:ctrlPr>
                                <a:rPr lang="en-US" sz="1400" b="1"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r>
                            <a:rPr lang="en-US" sz="1400" b="0" i="0">
                              <a:latin typeface="Cambria Math" panose="02040503050406030204" pitchFamily="18" charset="0"/>
                            </a:rPr>
                            <m:t>,</m:t>
                          </m:r>
                          <m:r>
                            <a:rPr lang="en-US" sz="1400" b="0" i="1">
                              <a:latin typeface="Cambria Math" panose="02040503050406030204" pitchFamily="18" charset="0"/>
                            </a:rPr>
                            <m:t>𝑡</m:t>
                          </m:r>
                        </m:e>
                      </m:d>
                      <m:r>
                        <a:rPr lang="en-US" sz="1400" b="0" i="0" smtClean="0">
                          <a:latin typeface="Cambria Math" panose="02040503050406030204" pitchFamily="18" charset="0"/>
                        </a:rPr>
                        <m:t>−</m:t>
                      </m:r>
                      <m:r>
                        <a:rPr lang="en-US" sz="1400" b="0" i="1" smtClean="0">
                          <a:latin typeface="Cambria Math" panose="02040503050406030204" pitchFamily="18" charset="0"/>
                        </a:rPr>
                        <m:t>𝑖</m:t>
                      </m:r>
                      <m:d>
                        <m:dPr>
                          <m:ctrlPr>
                            <a:rPr lang="en-US" sz="1400" b="0" i="1">
                              <a:latin typeface="Cambria Math" panose="02040503050406030204" pitchFamily="18" charset="0"/>
                            </a:rPr>
                          </m:ctrlPr>
                        </m:dPr>
                        <m:e>
                          <m:acc>
                            <m:accPr>
                              <m:chr m:val="̇"/>
                              <m:ctrlPr>
                                <a:rPr lang="en-US" sz="1400" b="0"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e>
                      </m:d>
                    </m:oMath>
                  </m:oMathPara>
                </a14:m>
                <a:endParaRPr lang="en-US" sz="1400" dirty="0"/>
              </a:p>
            </p:txBody>
          </p:sp>
        </mc:Choice>
        <mc:Fallback>
          <p:sp>
            <p:nvSpPr>
              <p:cNvPr id="312" name="TextBox 311">
                <a:extLst>
                  <a:ext uri="{FF2B5EF4-FFF2-40B4-BE49-F238E27FC236}">
                    <a16:creationId xmlns:a16="http://schemas.microsoft.com/office/drawing/2014/main" id="{0C9058AA-7528-5BE0-67F3-5A4E55A27AB1}"/>
                  </a:ext>
                </a:extLst>
              </p:cNvPr>
              <p:cNvSpPr txBox="1">
                <a:spLocks noRot="1" noChangeAspect="1" noMove="1" noResize="1" noEditPoints="1" noAdjustHandles="1" noChangeArrowheads="1" noChangeShapeType="1" noTextEdit="1"/>
              </p:cNvSpPr>
              <p:nvPr/>
            </p:nvSpPr>
            <p:spPr>
              <a:xfrm>
                <a:off x="5095110" y="4197450"/>
                <a:ext cx="1308898" cy="307777"/>
              </a:xfrm>
              <a:prstGeom prst="rect">
                <a:avLst/>
              </a:prstGeom>
              <a:blipFill>
                <a:blip r:embed="rId10"/>
                <a:stretch>
                  <a:fillRect b="-4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3" name="TextBox 312">
                <a:extLst>
                  <a:ext uri="{FF2B5EF4-FFF2-40B4-BE49-F238E27FC236}">
                    <a16:creationId xmlns:a16="http://schemas.microsoft.com/office/drawing/2014/main" id="{61DE3C6E-EEB3-5C91-BBA9-EE8EAD9CFBF2}"/>
                  </a:ext>
                </a:extLst>
              </p:cNvPr>
              <p:cNvSpPr txBox="1"/>
              <p:nvPr/>
            </p:nvSpPr>
            <p:spPr>
              <a:xfrm>
                <a:off x="5093392" y="4623281"/>
                <a:ext cx="1308899" cy="3077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𝝀</m:t>
                      </m:r>
                      <m:d>
                        <m:dPr>
                          <m:ctrlPr>
                            <a:rPr lang="en-US" sz="1400" b="1" i="1">
                              <a:solidFill>
                                <a:srgbClr val="836967"/>
                              </a:solidFill>
                              <a:latin typeface="Cambria Math" panose="02040503050406030204" pitchFamily="18" charset="0"/>
                            </a:rPr>
                          </m:ctrlPr>
                        </m:dPr>
                        <m:e>
                          <m:acc>
                            <m:accPr>
                              <m:chr m:val="̇"/>
                              <m:ctrlPr>
                                <a:rPr lang="en-US" sz="1400" b="1" i="1">
                                  <a:solidFill>
                                    <a:srgbClr val="836967"/>
                                  </a:solidFill>
                                  <a:latin typeface="Cambria Math" panose="02040503050406030204" pitchFamily="18" charset="0"/>
                                </a:rPr>
                              </m:ctrlPr>
                            </m:accPr>
                            <m:e>
                              <m:r>
                                <a:rPr lang="en-US" sz="1400" b="0" i="1">
                                  <a:latin typeface="Cambria Math" panose="02040503050406030204" pitchFamily="18" charset="0"/>
                                </a:rPr>
                                <m:t>𝛾</m:t>
                              </m:r>
                            </m:e>
                          </m:acc>
                          <m:r>
                            <a:rPr lang="en-US" sz="1400" b="0" i="0">
                              <a:latin typeface="Cambria Math" panose="02040503050406030204" pitchFamily="18" charset="0"/>
                            </a:rPr>
                            <m:t>,</m:t>
                          </m:r>
                          <m:r>
                            <a:rPr lang="en-US" sz="1400" b="0" i="1">
                              <a:latin typeface="Cambria Math" panose="02040503050406030204" pitchFamily="18" charset="0"/>
                            </a:rPr>
                            <m:t>𝑡</m:t>
                          </m:r>
                        </m:e>
                      </m:d>
                      <m:r>
                        <a:rPr lang="en-US" sz="1400" b="0" i="0" smtClean="0">
                          <a:latin typeface="Cambria Math" panose="02040503050406030204" pitchFamily="18" charset="0"/>
                        </a:rPr>
                        <m:t>−</m:t>
                      </m:r>
                      <m:r>
                        <a:rPr lang="en-US" sz="1400" b="0" i="1" smtClean="0">
                          <a:latin typeface="Cambria Math" panose="02040503050406030204" pitchFamily="18" charset="0"/>
                        </a:rPr>
                        <m:t>𝑏</m:t>
                      </m:r>
                      <m:d>
                        <m:dPr>
                          <m:ctrlPr>
                            <a:rPr lang="en-US" sz="1400" b="0" i="1">
                              <a:latin typeface="Cambria Math" panose="02040503050406030204" pitchFamily="18" charset="0"/>
                            </a:rPr>
                          </m:ctrlPr>
                        </m:dPr>
                        <m:e>
                          <m:r>
                            <a:rPr lang="en-US" sz="1400" b="0" i="1">
                              <a:latin typeface="Cambria Math" panose="02040503050406030204" pitchFamily="18" charset="0"/>
                            </a:rPr>
                            <m:t>𝑡</m:t>
                          </m:r>
                        </m:e>
                      </m:d>
                    </m:oMath>
                  </m:oMathPara>
                </a14:m>
                <a:endParaRPr lang="en-US" sz="1400" dirty="0"/>
              </a:p>
            </p:txBody>
          </p:sp>
        </mc:Choice>
        <mc:Fallback>
          <p:sp>
            <p:nvSpPr>
              <p:cNvPr id="313" name="TextBox 312">
                <a:extLst>
                  <a:ext uri="{FF2B5EF4-FFF2-40B4-BE49-F238E27FC236}">
                    <a16:creationId xmlns:a16="http://schemas.microsoft.com/office/drawing/2014/main" id="{61DE3C6E-EEB3-5C91-BBA9-EE8EAD9CFBF2}"/>
                  </a:ext>
                </a:extLst>
              </p:cNvPr>
              <p:cNvSpPr txBox="1">
                <a:spLocks noRot="1" noChangeAspect="1" noMove="1" noResize="1" noEditPoints="1" noAdjustHandles="1" noChangeArrowheads="1" noChangeShapeType="1" noTextEdit="1"/>
              </p:cNvSpPr>
              <p:nvPr/>
            </p:nvSpPr>
            <p:spPr>
              <a:xfrm>
                <a:off x="5093392" y="4623281"/>
                <a:ext cx="1308899" cy="307777"/>
              </a:xfrm>
              <a:prstGeom prst="rect">
                <a:avLst/>
              </a:prstGeom>
              <a:blipFill>
                <a:blip r:embed="rId11"/>
                <a:stretch>
                  <a:fillRect/>
                </a:stretch>
              </a:blipFill>
              <a:ln>
                <a:noFill/>
              </a:ln>
            </p:spPr>
            <p:txBody>
              <a:bodyPr/>
              <a:lstStyle/>
              <a:p>
                <a:r>
                  <a:rPr lang="en-US">
                    <a:noFill/>
                  </a:rPr>
                  <a:t> </a:t>
                </a:r>
              </a:p>
            </p:txBody>
          </p:sp>
        </mc:Fallback>
      </mc:AlternateContent>
      <p:sp>
        <p:nvSpPr>
          <p:cNvPr id="324" name="Rectangle 323">
            <a:extLst>
              <a:ext uri="{FF2B5EF4-FFF2-40B4-BE49-F238E27FC236}">
                <a16:creationId xmlns:a16="http://schemas.microsoft.com/office/drawing/2014/main" id="{BA068BBC-756E-E1BD-FDE6-15A8736659CF}"/>
              </a:ext>
            </a:extLst>
          </p:cNvPr>
          <p:cNvSpPr/>
          <p:nvPr/>
        </p:nvSpPr>
        <p:spPr>
          <a:xfrm>
            <a:off x="1576803" y="296358"/>
            <a:ext cx="1783771" cy="196862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60C13658-C246-A2F5-ADA8-50F4B7E12BD4}"/>
              </a:ext>
            </a:extLst>
          </p:cNvPr>
          <p:cNvSpPr/>
          <p:nvPr/>
        </p:nvSpPr>
        <p:spPr>
          <a:xfrm>
            <a:off x="1587823" y="4695235"/>
            <a:ext cx="1783771" cy="196862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AD1C0AEE-8F0E-1EB2-C863-A2497792FFD6}"/>
              </a:ext>
            </a:extLst>
          </p:cNvPr>
          <p:cNvSpPr/>
          <p:nvPr/>
        </p:nvSpPr>
        <p:spPr>
          <a:xfrm>
            <a:off x="1576403" y="2530615"/>
            <a:ext cx="1783771" cy="196862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ECF3B82C-0E0A-CEEA-C231-B9BF0A55C491}"/>
              </a:ext>
            </a:extLst>
          </p:cNvPr>
          <p:cNvCxnSpPr>
            <a:cxnSpLocks/>
            <a:stCxn id="23" idx="6"/>
            <a:endCxn id="318" idx="1"/>
          </p:cNvCxnSpPr>
          <p:nvPr/>
        </p:nvCxnSpPr>
        <p:spPr>
          <a:xfrm>
            <a:off x="3995164" y="1305150"/>
            <a:ext cx="936876" cy="17968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309F1F6B-A673-20D7-183F-1EDB22599572}"/>
              </a:ext>
            </a:extLst>
          </p:cNvPr>
          <p:cNvCxnSpPr>
            <a:stCxn id="93" idx="6"/>
            <a:endCxn id="318" idx="1"/>
          </p:cNvCxnSpPr>
          <p:nvPr/>
        </p:nvCxnSpPr>
        <p:spPr>
          <a:xfrm flipV="1">
            <a:off x="4053690" y="3102017"/>
            <a:ext cx="878350" cy="465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6E95E1E0-E30F-E4AB-E09B-A7EE3EED4CEB}"/>
              </a:ext>
            </a:extLst>
          </p:cNvPr>
          <p:cNvCxnSpPr>
            <a:stCxn id="93" idx="6"/>
            <a:endCxn id="323" idx="1"/>
          </p:cNvCxnSpPr>
          <p:nvPr/>
        </p:nvCxnSpPr>
        <p:spPr>
          <a:xfrm>
            <a:off x="4053690" y="3567516"/>
            <a:ext cx="877950" cy="979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E5B19C6-472F-A771-6998-E76DAEDE2B94}"/>
              </a:ext>
            </a:extLst>
          </p:cNvPr>
          <p:cNvCxnSpPr>
            <a:cxnSpLocks/>
            <a:stCxn id="245" idx="6"/>
            <a:endCxn id="323" idx="1"/>
          </p:cNvCxnSpPr>
          <p:nvPr/>
        </p:nvCxnSpPr>
        <p:spPr>
          <a:xfrm flipV="1">
            <a:off x="4000145" y="4547236"/>
            <a:ext cx="931495" cy="10410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B93474D-5B58-2E60-DEE5-3154924CEDC0}"/>
              </a:ext>
            </a:extLst>
          </p:cNvPr>
          <p:cNvCxnSpPr>
            <a:stCxn id="109" idx="3"/>
            <a:endCxn id="323" idx="1"/>
          </p:cNvCxnSpPr>
          <p:nvPr/>
        </p:nvCxnSpPr>
        <p:spPr>
          <a:xfrm>
            <a:off x="3983190" y="1293103"/>
            <a:ext cx="948450" cy="325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A88B549-1C61-F53F-8790-935B0B0812D8}"/>
              </a:ext>
            </a:extLst>
          </p:cNvPr>
          <p:cNvCxnSpPr>
            <a:stCxn id="245" idx="6"/>
            <a:endCxn id="318" idx="1"/>
          </p:cNvCxnSpPr>
          <p:nvPr/>
        </p:nvCxnSpPr>
        <p:spPr>
          <a:xfrm flipV="1">
            <a:off x="4000145" y="3102017"/>
            <a:ext cx="931895" cy="2486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412A819-FA9A-870C-EF95-CBC57A464638}"/>
              </a:ext>
            </a:extLst>
          </p:cNvPr>
          <p:cNvCxnSpPr/>
          <p:nvPr/>
        </p:nvCxnSpPr>
        <p:spPr>
          <a:xfrm>
            <a:off x="8486150" y="3429000"/>
            <a:ext cx="838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67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8F04B-552D-A575-1E25-AC786AF58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908720"/>
            <a:ext cx="5105400" cy="3454400"/>
          </a:xfrm>
          <a:prstGeom prst="rect">
            <a:avLst/>
          </a:prstGeom>
        </p:spPr>
      </p:pic>
      <p:pic>
        <p:nvPicPr>
          <p:cNvPr id="12" name="Picture 11">
            <a:extLst>
              <a:ext uri="{FF2B5EF4-FFF2-40B4-BE49-F238E27FC236}">
                <a16:creationId xmlns:a16="http://schemas.microsoft.com/office/drawing/2014/main" id="{51215A72-D8B4-06F4-6B99-40E91518D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189" y="1512752"/>
            <a:ext cx="1366651" cy="1196168"/>
          </a:xfrm>
          <a:prstGeom prst="rect">
            <a:avLst/>
          </a:prstGeom>
        </p:spPr>
      </p:pic>
      <p:pic>
        <p:nvPicPr>
          <p:cNvPr id="14" name="Picture 13">
            <a:extLst>
              <a:ext uri="{FF2B5EF4-FFF2-40B4-BE49-F238E27FC236}">
                <a16:creationId xmlns:a16="http://schemas.microsoft.com/office/drawing/2014/main" id="{75EF45BC-AC42-E482-199D-AF9E3D02E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137" y="1787054"/>
            <a:ext cx="1441557" cy="1409699"/>
          </a:xfrm>
          <a:prstGeom prst="rect">
            <a:avLst/>
          </a:prstGeom>
        </p:spPr>
      </p:pic>
      <p:sp>
        <p:nvSpPr>
          <p:cNvPr id="32" name="Rectangle 31">
            <a:extLst>
              <a:ext uri="{FF2B5EF4-FFF2-40B4-BE49-F238E27FC236}">
                <a16:creationId xmlns:a16="http://schemas.microsoft.com/office/drawing/2014/main" id="{226A84DD-00A5-D6DF-50AD-DA22A956DF2F}"/>
              </a:ext>
            </a:extLst>
          </p:cNvPr>
          <p:cNvSpPr/>
          <p:nvPr/>
        </p:nvSpPr>
        <p:spPr>
          <a:xfrm>
            <a:off x="1765190" y="1872792"/>
            <a:ext cx="1333758"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9B3163-1805-AA59-3BC5-92758ECBAB9D}"/>
              </a:ext>
            </a:extLst>
          </p:cNvPr>
          <p:cNvSpPr/>
          <p:nvPr/>
        </p:nvSpPr>
        <p:spPr>
          <a:xfrm>
            <a:off x="1572767" y="3429000"/>
            <a:ext cx="566773" cy="3192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301C986-AF8E-40D7-19F0-F2833845D018}"/>
              </a:ext>
            </a:extLst>
          </p:cNvPr>
          <p:cNvSpPr/>
          <p:nvPr/>
        </p:nvSpPr>
        <p:spPr>
          <a:xfrm>
            <a:off x="4860032" y="1338275"/>
            <a:ext cx="720080" cy="290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3AE8694-BABC-8D9A-5888-E565C037150A}"/>
              </a:ext>
            </a:extLst>
          </p:cNvPr>
          <p:cNvSpPr/>
          <p:nvPr/>
        </p:nvSpPr>
        <p:spPr>
          <a:xfrm>
            <a:off x="4427984" y="2291110"/>
            <a:ext cx="1368153"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EFF93945-4693-07C2-3F36-78DDEE67B34D}"/>
              </a:ext>
            </a:extLst>
          </p:cNvPr>
          <p:cNvCxnSpPr>
            <a:stCxn id="33" idx="0"/>
            <a:endCxn id="32" idx="2"/>
          </p:cNvCxnSpPr>
          <p:nvPr/>
        </p:nvCxnSpPr>
        <p:spPr>
          <a:xfrm flipV="1">
            <a:off x="1856154" y="2520864"/>
            <a:ext cx="575915" cy="9081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B31EFB-FF10-BDEE-5AED-1D7A60F54ACC}"/>
              </a:ext>
            </a:extLst>
          </p:cNvPr>
          <p:cNvCxnSpPr>
            <a:stCxn id="35" idx="2"/>
            <a:endCxn id="36" idx="0"/>
          </p:cNvCxnSpPr>
          <p:nvPr/>
        </p:nvCxnSpPr>
        <p:spPr>
          <a:xfrm flipH="1">
            <a:off x="5112061" y="1628800"/>
            <a:ext cx="108011" cy="662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DC120230-E073-E03E-C67A-A7AB2DBC6AB5}"/>
              </a:ext>
            </a:extLst>
          </p:cNvPr>
          <p:cNvPicPr>
            <a:picLocks noChangeAspect="1"/>
          </p:cNvPicPr>
          <p:nvPr/>
        </p:nvPicPr>
        <p:blipFill rotWithShape="1">
          <a:blip r:embed="rId5">
            <a:extLst>
              <a:ext uri="{28A0092B-C50C-407E-A947-70E740481C1C}">
                <a14:useLocalDpi xmlns:a14="http://schemas.microsoft.com/office/drawing/2010/main" val="0"/>
              </a:ext>
            </a:extLst>
          </a:blip>
          <a:srcRect l="13581" t="4930" r="58113" b="75897"/>
          <a:stretch/>
        </p:blipFill>
        <p:spPr>
          <a:xfrm>
            <a:off x="1707171" y="1073331"/>
            <a:ext cx="1441557" cy="662310"/>
          </a:xfrm>
          <a:prstGeom prst="rect">
            <a:avLst/>
          </a:prstGeom>
        </p:spPr>
      </p:pic>
    </p:spTree>
    <p:extLst>
      <p:ext uri="{BB962C8B-B14F-4D97-AF65-F5344CB8AC3E}">
        <p14:creationId xmlns:p14="http://schemas.microsoft.com/office/powerpoint/2010/main" val="22081880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48028</TotalTime>
  <Words>1606</Words>
  <Application>Microsoft Macintosh PowerPoint</Application>
  <DocSecurity>0</DocSecurity>
  <PresentationFormat>On-screen Show (4:3)</PresentationFormat>
  <Paragraphs>499</Paragraphs>
  <Slides>27</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Cambria Math</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tj zhang</cp:lastModifiedBy>
  <cp:revision>37</cp:revision>
  <dcterms:created xsi:type="dcterms:W3CDTF">2020-09-04T07:12:08Z</dcterms:created>
  <dcterms:modified xsi:type="dcterms:W3CDTF">2023-08-29T20:44:51Z</dcterms:modified>
  <cp:category/>
  <dc:identifier/>
  <cp:contentStatus/>
  <dc:language/>
  <cp:version/>
</cp:coreProperties>
</file>